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DF07592-5FDD-4863-BFD0-1F6732318E9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49320" cy="3406320"/>
          </a:xfrm>
          <a:prstGeom prst="rect">
            <a:avLst/>
          </a:prstGeom>
          <a:ln w="0">
            <a:noFill/>
          </a:ln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3360" cy="409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48760" cy="43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8249D5-A6DA-4EC5-A3BE-B8E21DA896D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FE2AB3-04D8-4777-B8DF-8AF9E173AB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DD5603-1E6B-4A1F-AE3D-B6EF16413C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4B8ABF-258D-42D5-BE57-0CFB094EDA1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400153-7ACB-4C93-B8A6-956E3A0E958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2E51C2-74B0-484B-A7D1-80E5F15C32D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263D7A6-0E0D-4AD2-86FC-F95D385E27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0F3A3D-2AE9-4445-A2C0-79600E0A93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8078C6-B148-4E9E-AE6E-E645C82DE1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24086D-DFEC-4AA9-8482-575EC137E05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554C2C-0780-4B7B-82D8-21B8C453C9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0B78372-7472-40B9-8BF1-381D7B4AE7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C7A886-6E98-481A-BF77-D9792CC243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D646E4F-DE03-4B02-8989-A0AC00E908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906646-0ED5-4CBD-A465-8357403BEE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EC539A-9836-4426-9A07-E7972F6F0A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22E1FD-7572-47FD-BDF8-AFB56FF13A9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9668D6-E4CB-4B08-B4F2-B3A2D5FE10C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874A00-07A0-4FC4-93BF-1593EE5040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76A0B6-7F12-4FFB-918A-538E19EEC8F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10C23C-74B0-407A-854C-ADFA42B245B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970604-B432-40FA-8795-8E82D3500CB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AD5007-9386-4420-819D-D80EBC7726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CC8E79-F841-4272-9AF6-95CEB76FD4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1C93C4-F10C-4297-8177-66EFB21F4E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72440" cy="34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10680" cy="34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AE391E-A50A-46DF-A182-2301A0B68C2C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10680" cy="34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72440" cy="34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10680" cy="34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6F925F-FDA0-417E-83F9-9FC61688B4DA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10680" cy="34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0760" cy="144684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003 DL: Neuron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371600" y="4563360"/>
            <a:ext cx="6377760" cy="67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Peter H. Chen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0" name="Picture 2" descr="Reinforcement learning - Wikipedia"/>
          <p:cNvPicPr/>
          <p:nvPr/>
        </p:nvPicPr>
        <p:blipFill>
          <a:blip r:embed="rId1"/>
          <a:stretch/>
        </p:blipFill>
        <p:spPr>
          <a:xfrm>
            <a:off x="4212000" y="3645000"/>
            <a:ext cx="918720" cy="8899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8520DF-304D-4B7E-8EC7-C04FD320C68D}" type="slidenum">
              <a:t>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0AC1A21B-051B-4E7B-AA14-814557A4A227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040" cy="7416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003 DL: Neuron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681760" cy="5252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DL: Neuron (7:20-8:30/16:48)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Euler is better fit for this problem.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37" name="標題 8"/>
          <p:cNvSpPr/>
          <p:nvPr/>
        </p:nvSpPr>
        <p:spPr>
          <a:xfrm>
            <a:off x="2880" y="759600"/>
            <a:ext cx="9137160" cy="3369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https://www.youtube.com/watch?v=VhRtaziEWd4&amp;list=PLeo1K3hjS3uu7CxAacxVndI4bE_o3BDtO&amp;index=3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10680" cy="34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FAD452-0E12-4742-83C9-8208FD883302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429120" y="2171880"/>
            <a:ext cx="8027640" cy="399888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EDE50A4A-9543-4398-8DA8-68386C855C9C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040" cy="7416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003 DL: Neuron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681760" cy="5252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DL: Neuron (9:00-10:10/16:48)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Linear regression formula: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42" name="標題 9"/>
          <p:cNvSpPr/>
          <p:nvPr/>
        </p:nvSpPr>
        <p:spPr>
          <a:xfrm>
            <a:off x="2880" y="759600"/>
            <a:ext cx="9137160" cy="3369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https://www.youtube.com/watch?v=VhRtaziEWd4&amp;list=PLeo1K3hjS3uu7CxAacxVndI4bE_o3BDtO&amp;index=3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sldNum" idx="19"/>
          </p:nvPr>
        </p:nvSpPr>
        <p:spPr>
          <a:xfrm>
            <a:off x="6553080" y="6356520"/>
            <a:ext cx="2110680" cy="34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33681C-6BB9-4763-9449-6487D2A80012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200520" y="2057400"/>
            <a:ext cx="3455640" cy="75672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4096800" y="2019600"/>
            <a:ext cx="4588560" cy="415116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F6845410-92C5-4AAA-9168-B2FEA7489C30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040" cy="7416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003 DL: Neuron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3160" cy="5252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DL: Neuron (10:20-10:30/16:48)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Age 38, 0.48 will buy.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48" name="標題 10"/>
          <p:cNvSpPr/>
          <p:nvPr/>
        </p:nvSpPr>
        <p:spPr>
          <a:xfrm>
            <a:off x="2880" y="759600"/>
            <a:ext cx="9137160" cy="3369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https://www.youtube.com/watch?v=VhRtaziEWd4&amp;list=PLeo1K3hjS3uu7CxAacxVndI4bE_o3BDtO&amp;index=3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10680" cy="34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F5BB77-F990-4A66-9EDF-05843C44226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457200" y="2176560"/>
            <a:ext cx="8228160" cy="353700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18E7846F-638A-4E49-AA16-F20DE89088B3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040" cy="7416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003 DL: Neuron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681760" cy="12110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DL: Neuron (11:00-11:30/16:48)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Age 43, 0.57will buy insurance.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This is almost like at neuron. Neuron have linear regression and activation function.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We can think of logistic regression like a neural neuron.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53" name="標題 11"/>
          <p:cNvSpPr/>
          <p:nvPr/>
        </p:nvSpPr>
        <p:spPr>
          <a:xfrm>
            <a:off x="2880" y="759600"/>
            <a:ext cx="9137160" cy="3369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https://www.youtube.com/watch?v=VhRtaziEWd4&amp;list=PLeo1K3hjS3uu7CxAacxVndI4bE_o3BDtO&amp;index=3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10680" cy="34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114C54-9286-4D7D-82E5-A559F66C3F76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457200" y="2895480"/>
            <a:ext cx="8151480" cy="350388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9381E1CB-E5CB-4683-BF86-74A2F3F705B1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040" cy="7416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003 DL: Neuron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681760" cy="9824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DL: Neuron (11:31-12:30/16:48)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 machine learning, we called age is a feature.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 this case, we have only one feature (one input parameter or one independent variable).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The dependent variable is the person who will buy the insurance or not.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58" name="標題 12"/>
          <p:cNvSpPr/>
          <p:nvPr/>
        </p:nvSpPr>
        <p:spPr>
          <a:xfrm>
            <a:off x="2880" y="759600"/>
            <a:ext cx="9137160" cy="3369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https://www.youtube.com/watch?v=VhRtaziEWd4&amp;list=PLeo1K3hjS3uu7CxAacxVndI4bE_o3BDtO&amp;index=3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sldNum" idx="22"/>
          </p:nvPr>
        </p:nvSpPr>
        <p:spPr>
          <a:xfrm>
            <a:off x="6553080" y="6356520"/>
            <a:ext cx="2110680" cy="34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378A26-2240-4DAE-A959-1A4A19D65F96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457560" y="2895840"/>
            <a:ext cx="8151480" cy="350388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A3C86CA3-8836-4B40-86C3-AB8C24B3BF16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040" cy="7416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003 DL: Neuron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681760" cy="12114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DL: Neuron (12:31-14:10/16:48)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Now, you can have multiple factors: 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 addition to age, you can have income and education.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 this case, we have three features: age, income, and education.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We may have more features than this example.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63" name="標題 13"/>
          <p:cNvSpPr/>
          <p:nvPr/>
        </p:nvSpPr>
        <p:spPr>
          <a:xfrm>
            <a:off x="2880" y="759600"/>
            <a:ext cx="9137160" cy="3369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https://www.youtube.com/watch?v=VhRtaziEWd4&amp;list=PLeo1K3hjS3uu7CxAacxVndI4bE_o3BDtO&amp;index=3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10680" cy="34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8A4CBE-19FD-472C-AE7C-CB7C2A88781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1828800" y="2743200"/>
            <a:ext cx="5485320" cy="383760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2CE6EA2E-55D0-4258-B403-E75952CDAFE2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040" cy="7416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003 DL: Neuron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228600" y="1302120"/>
            <a:ext cx="8681760" cy="9828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DL: Neuron (14:41-16:48/16:48)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We have the neuron network as below.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We have input x, weight, and output y.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We have input y and activation output z.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68" name="標題 14"/>
          <p:cNvSpPr/>
          <p:nvPr/>
        </p:nvSpPr>
        <p:spPr>
          <a:xfrm>
            <a:off x="2880" y="759600"/>
            <a:ext cx="9137160" cy="3369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https://www.youtube.com/watch?v=VhRtaziEWd4&amp;list=PLeo1K3hjS3uu7CxAacxVndI4bE_o3BDtO&amp;index=3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10680" cy="34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84776C-4889-472B-A759-F94C15DBEDD9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7086600" y="5486400"/>
            <a:ext cx="1141920" cy="68472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1235160" y="2698920"/>
            <a:ext cx="6536160" cy="365652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55151454-4FDA-456C-887B-64A8A5E6C2E0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20960" cy="14468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  <a:ea typeface="DejaVu Sans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4F3C42-61B2-4E01-86FF-A46455615929}" type="slidenum">
              <a:t>17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1EA89917-65B8-4CD3-A4DF-453C9A07C915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040" cy="7416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003 DL: Neuron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5252760" cy="14396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DL: Neuron (0:00-1:24/16:48)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We have row/column dataset in excel format.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Persons have insurance or not.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Based on the dataset, we want to build a function that given you an age of a person, the function can tell you or can predict this person will buy insurance or not. 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93" name="標題 3"/>
          <p:cNvSpPr/>
          <p:nvPr/>
        </p:nvSpPr>
        <p:spPr>
          <a:xfrm>
            <a:off x="2880" y="759600"/>
            <a:ext cx="9137160" cy="3369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https://www.youtube.com/watch?v=VhRtaziEWd4&amp;list=PLeo1K3hjS3uu7CxAacxVndI4bE_o3BDtO&amp;index=3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10"/>
          </p:nvPr>
        </p:nvSpPr>
        <p:spPr>
          <a:xfrm>
            <a:off x="6553080" y="6356520"/>
            <a:ext cx="2110680" cy="34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C00FF1-0F9F-4179-BC2C-8752CCFD75EB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5534280" y="1381320"/>
            <a:ext cx="3608280" cy="501804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685800" y="3858120"/>
            <a:ext cx="4360680" cy="254124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2AD1A966-2A4E-4FCA-B6D4-1C1D3FA3669E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040" cy="7416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003 DL: Neuron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3160" cy="5252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DL: Neuron (1:34-1:50/16:48)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Scatter plot for age vs. have insurance. 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99" name="標題 1"/>
          <p:cNvSpPr/>
          <p:nvPr/>
        </p:nvSpPr>
        <p:spPr>
          <a:xfrm>
            <a:off x="2880" y="759600"/>
            <a:ext cx="9137160" cy="3369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https://www.youtube.com/watch?v=VhRtaziEWd4&amp;list=PLeo1K3hjS3uu7CxAacxVndI4bE_o3BDtO&amp;index=3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10680" cy="34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E5352E-1882-41A1-A379-4AEEEE316EF9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143000" y="2270520"/>
            <a:ext cx="6170760" cy="390024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CD8594EC-EE93-49B1-A2DE-38811CEA9F1F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040" cy="7416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003 DL: Neuron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3160" cy="7538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DL: Neuron (1:51-2:00/16:48)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Linear regression for age vs have insurance. 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How to draw this line? Linear regression is to draw the best fit line.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04" name="標題 2"/>
          <p:cNvSpPr/>
          <p:nvPr/>
        </p:nvSpPr>
        <p:spPr>
          <a:xfrm>
            <a:off x="2880" y="759600"/>
            <a:ext cx="9137160" cy="3369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https://www.youtube.com/watch?v=VhRtaziEWd4&amp;list=PLeo1K3hjS3uu7CxAacxVndI4bE_o3BDtO&amp;index=3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10680" cy="34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E5D837-2978-436E-B1B1-A4FE14B53777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1143000" y="2185560"/>
            <a:ext cx="6399360" cy="421380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105EA646-8ADB-41E4-8263-7A1C1C99F9D9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040" cy="7416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003 DL: Neuron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3160" cy="9824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DL: Neuron (2:01-3:10/16:48)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50% Boundary to buy insurance: 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1. Age 42, people start to buy insurance.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2. below 43, people do not buy insurance.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09" name="標題 4"/>
          <p:cNvSpPr/>
          <p:nvPr/>
        </p:nvSpPr>
        <p:spPr>
          <a:xfrm>
            <a:off x="2880" y="759600"/>
            <a:ext cx="9137160" cy="3369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https://www.youtube.com/watch?v=VhRtaziEWd4&amp;list=PLeo1K3hjS3uu7CxAacxVndI4bE_o3BDtO&amp;index=3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3"/>
          </p:nvPr>
        </p:nvSpPr>
        <p:spPr>
          <a:xfrm>
            <a:off x="6553080" y="6356520"/>
            <a:ext cx="2110680" cy="34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61EF6B-B24F-4B2C-9DA1-984B80AD0231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5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914400" y="2439720"/>
            <a:ext cx="6427440" cy="425880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73A4F0B6-93A8-418F-9E95-8304E5A3599A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040" cy="7416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003 DL: Neuron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3160" cy="9824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DL: Neuron (3:10-4:00/16:48)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Points mis-classification.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14" name="標題 5"/>
          <p:cNvSpPr/>
          <p:nvPr/>
        </p:nvSpPr>
        <p:spPr>
          <a:xfrm>
            <a:off x="2880" y="759600"/>
            <a:ext cx="9137160" cy="3369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https://www.youtube.com/watch?v=VhRtaziEWd4&amp;list=PLeo1K3hjS3uu7CxAacxVndI4bE_o3BDtO&amp;index=3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10680" cy="34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D5AE8E-F00D-4E2A-8942-AD6D24420A5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6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914400" y="2679480"/>
            <a:ext cx="6096600" cy="372888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117" name=""/>
          <p:cNvSpPr/>
          <p:nvPr/>
        </p:nvSpPr>
        <p:spPr>
          <a:xfrm>
            <a:off x="2514600" y="1828800"/>
            <a:ext cx="1600200" cy="1600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12EA9CD3-3DD5-4CD3-8979-2E722E8C1F46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040" cy="7416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003 DL: Neuron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3160" cy="9824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DL: Neuron (3:10-4:00/16:48)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Points mis-classification.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20" name="標題 15"/>
          <p:cNvSpPr/>
          <p:nvPr/>
        </p:nvSpPr>
        <p:spPr>
          <a:xfrm>
            <a:off x="2880" y="759600"/>
            <a:ext cx="9137160" cy="3369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https://www.youtube.com/watch?v=VhRtaziEWd4&amp;list=PLeo1K3hjS3uu7CxAacxVndI4bE_o3BDtO&amp;index=3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10680" cy="34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D0302C-2237-442F-9DFC-D108DDCF5E3F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7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914400" y="2679480"/>
            <a:ext cx="6096600" cy="372888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123" name=""/>
          <p:cNvSpPr/>
          <p:nvPr/>
        </p:nvSpPr>
        <p:spPr>
          <a:xfrm>
            <a:off x="2514600" y="1828800"/>
            <a:ext cx="1600200" cy="1600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E673E70E-59C9-4A87-A885-548C4DF9CF7C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040" cy="7416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003 DL: Neuron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3160" cy="5252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DL: Neuron (4:10-4:30/16:48)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This line is much better for mis-classificaiton.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26" name="標題 6"/>
          <p:cNvSpPr/>
          <p:nvPr/>
        </p:nvSpPr>
        <p:spPr>
          <a:xfrm>
            <a:off x="2880" y="759600"/>
            <a:ext cx="9137160" cy="3369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https://www.youtube.com/watch?v=VhRtaziEWd4&amp;list=PLeo1K3hjS3uu7CxAacxVndI4bE_o3BDtO&amp;index=3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sldNum" idx="16"/>
          </p:nvPr>
        </p:nvSpPr>
        <p:spPr>
          <a:xfrm>
            <a:off x="6553080" y="6356520"/>
            <a:ext cx="2110680" cy="34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0074056-4241-4FDD-8F66-5588393BEC1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1295640" y="2057400"/>
            <a:ext cx="6932520" cy="457020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F1641044-6843-4672-B0C9-994EA9FDD688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040" cy="7416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003 DL: Neuron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681760" cy="5252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DL: Neuron (5:20-7:00/16:48)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Why do we use Euler function?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31" name="標題 7"/>
          <p:cNvSpPr/>
          <p:nvPr/>
        </p:nvSpPr>
        <p:spPr>
          <a:xfrm>
            <a:off x="2880" y="759600"/>
            <a:ext cx="9137160" cy="3369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https://www.youtube.com/watch?v=VhRtaziEWd4&amp;list=PLeo1K3hjS3uu7CxAacxVndI4bE_o3BDtO&amp;index=3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10680" cy="34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36B852-F977-4691-8AE8-FF4A950407AD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038600" y="5486400"/>
            <a:ext cx="6503760" cy="78876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286200" y="2057400"/>
            <a:ext cx="8399160" cy="333180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687B46BB-29DF-4B5F-9382-5BA521CCB1C8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7357</TotalTime>
  <Application>LibreOffice/7.3.7.2$Linux_X86_64 LibreOffice_project/30$Build-2</Application>
  <AppVersion>15.0000</AppVersion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2024-01-25T19:58:26Z</dcterms:modified>
  <cp:revision>2110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</vt:r8>
  </property>
  <property fmtid="{D5CDD505-2E9C-101B-9397-08002B2CF9AE}" pid="3" name="PresentationFormat">
    <vt:lpwstr>On-screen Show (4:3)</vt:lpwstr>
  </property>
  <property fmtid="{D5CDD505-2E9C-101B-9397-08002B2CF9AE}" pid="4" name="Slides">
    <vt:r8>3</vt:r8>
  </property>
</Properties>
</file>