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DF9489F3-1970-4AD6-B0C0-034DE1A9E30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59400" cy="3416400"/>
          </a:xfrm>
          <a:prstGeom prst="rect">
            <a:avLst/>
          </a:prstGeom>
          <a:ln w="0">
            <a:noFill/>
          </a:ln>
        </p:spPr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5884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0843504-AD70-4003-88D7-0FB40202AB7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4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AE6689B-EF79-4561-92A1-3D645C1B92B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F4CB2C2-4E98-4E83-9917-3CE9416188B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83412E6-4CD3-40D6-BD4D-D6E22531462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23A02A5-E659-43D4-BCFA-3579369D06B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AB59451-0E4C-4008-8C56-0B81CEDC0DD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5EC913A-BAF4-4719-9557-B6B47E9B9DC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A48EE8-5184-44C9-86E0-46E7EEE4519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6A0972B-FC30-4971-A3EB-A1184FC480D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A2A7BC-FD27-4174-9C60-BDAAC08AE12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C3B68E2-055E-4ECD-AFB4-65B41BD89C6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2797F7-A736-4356-92C8-FC4DFB19925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405A95-AD66-4053-A7D4-0F2519902A3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82520" cy="352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20760" cy="352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A8CF785-77B8-4FA0-8872-2BD15FAEC2A0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20760" cy="352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arxiv.org/pdf/2108.07258.pdf" TargetMode="Externa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arxiv.org/pdf/2108.07258.pdf" TargetMode="Externa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31040" cy="145692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4 Toxicity</a:t>
            </a:r>
            <a:endParaRPr b="0" lang="en-US" sz="4200" spc="-1" strike="noStrike">
              <a:latin typeface="Arial"/>
            </a:endParaRPr>
          </a:p>
        </p:txBody>
      </p:sp>
      <p:pic>
        <p:nvPicPr>
          <p:cNvPr id="48" name="Picture 3" descr="Reinforcement learning - Wikipedia"/>
          <p:cNvPicPr/>
          <p:nvPr/>
        </p:nvPicPr>
        <p:blipFill>
          <a:blip r:embed="rId1"/>
          <a:stretch/>
        </p:blipFill>
        <p:spPr>
          <a:xfrm>
            <a:off x="4212000" y="3645000"/>
            <a:ext cx="928800" cy="9000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7D75C9D-4B5D-41C9-AF28-7AB52A2A78B1}" type="slidenum">
              <a:t>1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7FB9D806-88ED-4DD2-A2F1-9DE683F287F1}" type="datetime1">
              <a:rPr lang="en-US"/>
              <a:t>01/10/2024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1040" cy="75168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4 Toxicity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228600" y="1302120"/>
            <a:ext cx="8457840" cy="1440720"/>
          </a:xfrm>
          <a:prstGeom prst="rect">
            <a:avLst/>
          </a:prstGeom>
          <a:solidFill>
            <a:srgbClr val="ffffff"/>
          </a:solidFill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Toxicity (17:11-17:50/48:34)</a:t>
            </a:r>
            <a:endParaRPr b="0" lang="en-US" sz="12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https://arxiv.org/pdf/2108.07258.pdf</a:t>
            </a:r>
            <a:endParaRPr b="0" lang="en-US" sz="12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What is the toxicity in speech?</a:t>
            </a:r>
            <a:endParaRPr b="0" lang="en-US" sz="12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Toxic speech categories include: </a:t>
            </a:r>
            <a:endParaRPr b="0" lang="en-US" sz="12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1. Profanity (</a:t>
            </a:r>
            <a:r>
              <a:rPr b="0" lang="zh-C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亵渎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) </a:t>
            </a:r>
            <a:endParaRPr b="0" lang="en-US" sz="12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2. Speech that contains words, phrases, or acronyms that are impolite, vulgar (</a:t>
            </a:r>
            <a:r>
              <a:rPr b="0" lang="zh-C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庸俗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), or offensive.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1" name="標題 8"/>
          <p:cNvSpPr/>
          <p:nvPr/>
        </p:nvSpPr>
        <p:spPr>
          <a:xfrm>
            <a:off x="-8640" y="759600"/>
            <a:ext cx="9131040" cy="3470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https://www.youtube.com/watch?v=CnGrp23iEws&amp;t=31s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sldNum" idx="7"/>
          </p:nvPr>
        </p:nvSpPr>
        <p:spPr>
          <a:xfrm>
            <a:off x="6553080" y="6356520"/>
            <a:ext cx="2120760" cy="352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7C0FD73-C151-4D61-8075-2BEB2070E1A0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2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53" name="" descr=""/>
          <p:cNvPicPr/>
          <p:nvPr/>
        </p:nvPicPr>
        <p:blipFill>
          <a:blip r:embed="rId2"/>
          <a:stretch/>
        </p:blipFill>
        <p:spPr>
          <a:xfrm>
            <a:off x="457200" y="3070800"/>
            <a:ext cx="8066880" cy="328536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A8C6725D-5991-49AC-8FA1-60120A9F0293}" type="datetime1">
              <a:rPr lang="en-US"/>
              <a:t>01/10/2024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1040" cy="75168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4 Toxicity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228600" y="1302120"/>
            <a:ext cx="8685000" cy="75492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Toxicity (18:01-16:33/48:34)</a:t>
            </a:r>
            <a:endParaRPr b="0" lang="en-US" sz="12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https://arxiv.org/pdf/2108.07258.pdf</a:t>
            </a:r>
            <a:endParaRPr b="0" lang="en-US" sz="12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We have the filtering norms (standards) implemented by Data Science for Dataset of Pile of Law .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6" name="標題 7"/>
          <p:cNvSpPr/>
          <p:nvPr/>
        </p:nvSpPr>
        <p:spPr>
          <a:xfrm>
            <a:off x="-8640" y="759600"/>
            <a:ext cx="9131040" cy="3470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https://www.youtube.com/watch?v=CnGrp23iEws&amp;t=31s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sldNum" idx="8"/>
          </p:nvPr>
        </p:nvSpPr>
        <p:spPr>
          <a:xfrm>
            <a:off x="6553080" y="6356520"/>
            <a:ext cx="2120760" cy="352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3ABCF45-462D-438C-9AAC-8E43BFF44327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3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58" name="" descr=""/>
          <p:cNvPicPr/>
          <p:nvPr/>
        </p:nvPicPr>
        <p:blipFill>
          <a:blip r:embed="rId2"/>
          <a:stretch/>
        </p:blipFill>
        <p:spPr>
          <a:xfrm>
            <a:off x="685800" y="2286000"/>
            <a:ext cx="7867080" cy="407808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00A1C2F6-3E38-470B-841A-21C8468AA7AF}" type="datetime1">
              <a:rPr lang="en-US"/>
              <a:t>01/10/2024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31040" cy="145692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6000" spc="-1" strike="noStrike">
                <a:solidFill>
                  <a:srgbClr val="ffff00"/>
                </a:solidFill>
                <a:latin typeface="Calibri"/>
                <a:ea typeface="DejaVu Sans"/>
              </a:rPr>
              <a:t>End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A8FA746-4DDF-49D4-B50D-0106059D01EF}" type="slidenum">
              <a:t>4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671550E8-8B85-4707-A7FC-337B286A1CFB}" type="datetime1">
              <a:rPr lang="en-US"/>
              <a:t>01/10/2024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4224</TotalTime>
  <Application>LibreOffice/7.3.7.2$Linux_X86_64 LibreOffice_project/30$Build-2</Application>
  <AppVersion>15.0000</AppVersion>
  <Words>48</Words>
  <Paragraphs>14</Paragraphs>
  <Company>HOME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2018-09-28T16:40:41Z</dcterms:created>
  <dc:creator>USER</dc:creator>
  <dc:description/>
  <dc:language>en-US</dc:language>
  <cp:lastModifiedBy/>
  <dcterms:modified xsi:type="dcterms:W3CDTF">2024-01-10T15:17:24Z</dcterms:modified>
  <cp:revision>1371</cp:revision>
  <dc:subject/>
  <dc:title>Node JS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On-screen Show (4:3)</vt:lpwstr>
  </property>
  <property fmtid="{D5CDD505-2E9C-101B-9397-08002B2CF9AE}" pid="4" name="Slides">
    <vt:i4>3</vt:i4>
  </property>
</Properties>
</file>