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DD692D3-396A-4E78-BF7D-A2FD41DB42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8680" cy="341568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85BB78-E3E4-4878-BC96-E79089E0D0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5BD49-BD3F-46FF-92C8-C280639133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FC59B-30DB-4C12-9BE1-DBC47EAF4B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A0E7DF-DE52-42BC-8A99-67B1ACD362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6E6488-F203-45CE-8664-F2B67398BD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CF9892-97E8-4A1A-A1DD-63FD78F737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244C9F-3764-4E6C-B271-F1730CC700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1F6111-68E6-4D14-A60D-1C4012BBF2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5CB38-368A-4477-BD39-CC0826C567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22AF53-D38C-4EF4-8EBB-D0BFA5CEFC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95C1C2-6B75-4C2A-BCEF-AB409E0FDA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EB1592-CDD2-4B41-9B8B-A7AD50833C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FA796-7215-485E-A80F-7BDFEB6ABE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180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608857-9354-4A83-A315-06EEFCEC24F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rxiv.org/pdf/2108.07258.pdf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rxiv.org/pdf/2108.07258.pdf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huggingface.co/pile-of-law/distilbert-base-uncased-finetuned-eoir_privacy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0320" cy="1456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5 Contextual Privacy Rule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48" name="Picture 3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8080" cy="899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BBC7D5-8930-4B56-BD52-0AA2D2A89BE1}" type="slidenum">
              <a:t>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02C8C41-0C4F-40D6-88A5-4533DB0DF64F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032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5 Contextual Privacy Rule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457120" cy="121212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Contextual Privacy Rule (17:11-18:20/48:34)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https://arxiv.org/pdf/2108.07258.pdf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Case 1: Pseudonymity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假名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 in Immigration Court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1 shows the Asylum, Torture sentences, non-violent more likely to use Pseudonymity.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Crimes not likely to use Pseudonymity.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標題 8"/>
          <p:cNvSpPr/>
          <p:nvPr/>
        </p:nvSpPr>
        <p:spPr>
          <a:xfrm>
            <a:off x="-8640" y="759600"/>
            <a:ext cx="91303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C33625-945E-45CC-B93D-BE0A21022C3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743200" y="2611440"/>
            <a:ext cx="6203160" cy="42462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4" name=""/>
          <p:cNvSpPr/>
          <p:nvPr/>
        </p:nvSpPr>
        <p:spPr>
          <a:xfrm>
            <a:off x="4343400" y="2286000"/>
            <a:ext cx="9144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4343400" y="2286000"/>
            <a:ext cx="457200" cy="1600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2971800" y="2286000"/>
            <a:ext cx="1371600" cy="2057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H="1">
            <a:off x="3886200" y="2286000"/>
            <a:ext cx="457200" cy="2057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44E7855-1595-4B02-96CC-E862B9598650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032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5 Contextual Privacy Rule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4343040" cy="212652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Contextual Privacy Rule (18:23-18:50/48:34)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https://arxiv.org/pdf/2108.07258.pdf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Respondent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受访者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immigration office want to determine what context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情境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 or situation the agency decides not to reveal somebody’s name.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mask out the references (respondent). The respondent is masked out.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use model to predict whether the court would require Pseudonymity in this context.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" name="標題 1"/>
          <p:cNvSpPr/>
          <p:nvPr/>
        </p:nvSpPr>
        <p:spPr>
          <a:xfrm>
            <a:off x="-8640" y="759600"/>
            <a:ext cx="91303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FED847-8940-43AA-AFDB-B240DA40949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800600" y="457560"/>
            <a:ext cx="4604760" cy="68572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360" y="4800600"/>
            <a:ext cx="4799880" cy="1414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64" name=""/>
          <p:cNvSpPr/>
          <p:nvPr/>
        </p:nvSpPr>
        <p:spPr>
          <a:xfrm>
            <a:off x="5943600" y="1215000"/>
            <a:ext cx="25142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065200" y="6172200"/>
            <a:ext cx="9140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533200" y="6604200"/>
            <a:ext cx="9140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A317BDA-5306-4327-8A7C-DA274AE400F8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032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5 Contextual Privacy Rule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229240" cy="75492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Contextual Privacy Rule (19:03-19:30/48:34)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https://huggingface.co/pile-of-law/distilbert-base-uncased-finetuned-eoir_privacy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This model is online, we can try this model out.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標題 2"/>
          <p:cNvSpPr/>
          <p:nvPr/>
        </p:nvSpPr>
        <p:spPr>
          <a:xfrm>
            <a:off x="-8640" y="759600"/>
            <a:ext cx="91303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4C10D7-DA3C-4C1D-9F0A-A3AA5ACD894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195480" y="3954600"/>
            <a:ext cx="5519160" cy="2468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5029560" y="2041920"/>
            <a:ext cx="4656960" cy="4815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73" name=""/>
          <p:cNvSpPr/>
          <p:nvPr/>
        </p:nvSpPr>
        <p:spPr>
          <a:xfrm flipV="1">
            <a:off x="4114800" y="4401000"/>
            <a:ext cx="1143000" cy="1153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2057400" y="5434200"/>
            <a:ext cx="25142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10"/>
          <p:cNvSpPr/>
          <p:nvPr/>
        </p:nvSpPr>
        <p:spPr>
          <a:xfrm>
            <a:off x="228960" y="2286000"/>
            <a:ext cx="4571280" cy="137124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EOIR?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EOIR (Executive Office for Immigration Review)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primary mission of the EOIR (Executive Office for Immigration Review) is to adjudicate immigration cases by fairly, expeditiously, and uniformly interpreting and administering the Nation's immigration laws.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EF8F022-F2E1-45E2-8085-CE5267DA9A59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0320" cy="1456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572D0D-759F-450E-AFED-69F198F2383A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820E071-5B01-4AD1-849E-FF5D69A6775A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Application>LibreOffice/7.3.7.2$Linux_X86_64 LibreOffice_project/30$Build-2</Application>
  <AppVersion>15.0000</AppVersion>
  <Words>48</Words>
  <Paragraphs>14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2024-01-10T17:07:45Z</dcterms:modified>
  <cp:revision>1412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3</vt:i4>
  </property>
</Properties>
</file>