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72F8527-E1EC-4671-B8E6-D7935A8D0D5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240" cy="341424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668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71CAF6-9B0A-4AE3-9C55-B1BB87BC43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38906-65B1-43F9-8B61-6BF7D09E87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E0E09E-DBA4-4DD8-ABFB-171F660A75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C54907-BFD4-4A8A-86B9-EC1BA9F867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6CFFE4-F726-4A5F-9889-E25EE82D3C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CEFE46-C4AB-4FF6-A37B-65C57B4EF3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4D560-F9C6-4316-A064-C521D81A79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68FF32-D49E-4DC8-ACA1-092840F4AD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56F959-E449-4AD5-B6F6-581B8090C7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C72312-612C-4AAA-9459-E19D4B3FFE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D5328E-50CD-4481-9BCA-6A6F800B40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A1098A-1749-4900-A695-3005AD438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9F9B41-9329-4E04-A2D5-A8899256C8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D7BBEF-4B01-40E5-A0D4-0384EF9F4D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A96978-AC35-4400-833D-5748B749EA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AAC129-5556-43AF-BC89-87B84AFE2B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F705B8-666A-4FE5-83C2-824DE5C755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157301-3C57-4214-BC7B-740644915E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78D04B-99AB-49EF-85DD-AC17C94CFA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85205-37BD-460B-8BBC-DEBAF148E7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622287-569C-4482-8BE1-EFD31AF73B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B52453-F9D1-44A6-815A-5D136F08BA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14ABD6-A407-40DA-8E7C-282FD3D7D5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3D5B88-A1AC-48C7-A735-996FEA1914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5F2FEC-F4D4-4CF7-BE69-269618988F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036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DFD639-D84A-4F46-B29A-A571FFEFD59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8036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B71C4E-E47C-4C8E-8A78-38C800A5055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uggingface.co/docs/api-inference/detailed_parameters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huggingface.co/pile-of-law/legalbert-large-1.7M-2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8880" cy="1454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6 Mask Prediction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9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6640" cy="897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DC25B-23CA-4281-A085-2DA26AF7B896}" type="slidenum">
              <a:t>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1239A3D-34D6-44A4-A164-281E38DCE3E9}" type="datetime1">
              <a:rPr lang="en-US"/>
              <a:t>01/11/2024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8880" cy="749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6 Mask Prediction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000" cy="212508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Mask Prediction by Inference API of Pile of Law (19:39-19:45/48:34)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https://huggingface.co/docs/api-inference/detailed_parameters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HuggingFace provides the Hosted Inference API and Model to check whether your input words need Pseudonymity or not.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1. Question: “[MASK] is a software engineer at Stanford University.”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Answer: “Don’t need pseudonym”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2. Quesiton: “[MASK] is a software engineer at Stanford University who experienced torture and is seeking for asylum.”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Answer: “Need pseudonym”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You need to do “Pseudonymity” or filter out the data in the content.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標題 1"/>
          <p:cNvSpPr/>
          <p:nvPr/>
        </p:nvSpPr>
        <p:spPr>
          <a:xfrm>
            <a:off x="-8640" y="759600"/>
            <a:ext cx="9128880" cy="344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D93015-9071-45D7-BE2B-1E67DC8453A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28600" y="3583440"/>
            <a:ext cx="8828640" cy="2358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114800" y="5331960"/>
            <a:ext cx="4113000" cy="1816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B3385E0-0418-40CE-9E2C-E3DC8F0D8D32}" type="datetime1">
              <a:rPr lang="en-US"/>
              <a:t>01/11/2024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8880" cy="749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6 Mask Prediction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29320" y="1302840"/>
            <a:ext cx="8685000" cy="114480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Mask Prediction by Inference API of Pile of Law (19:46-19:50/48:34)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pile-of-law/legalbert-large-1.7M-1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Legal BERT words prediction: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input the question and answer in the left, then you [MASK] word and click compute and get the answer.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標題 3"/>
          <p:cNvSpPr/>
          <p:nvPr/>
        </p:nvSpPr>
        <p:spPr>
          <a:xfrm>
            <a:off x="-8640" y="759600"/>
            <a:ext cx="9128880" cy="344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9FA226-8EC9-4A60-AC32-0F590DC9D33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05280" y="2448360"/>
            <a:ext cx="7009200" cy="30373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943600" y="3200400"/>
            <a:ext cx="4156920" cy="3432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02" name=""/>
          <p:cNvSpPr/>
          <p:nvPr/>
        </p:nvSpPr>
        <p:spPr>
          <a:xfrm>
            <a:off x="5029200" y="2057400"/>
            <a:ext cx="1143000" cy="2971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 flipH="1">
            <a:off x="2743200" y="2057400"/>
            <a:ext cx="228600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80B9D01-1B0B-404C-B7BA-2D5E7C107019}" type="datetime1">
              <a:rPr lang="en-US"/>
              <a:t>01/11/2024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8880" cy="749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6 Mask Prediction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229320" y="1302840"/>
            <a:ext cx="8685000" cy="98244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Mask Prediction by Inference API of Pile of Law (19:51-19:55/48:34)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https://huggingface.co/pile-of-law/legalbert-large-1.7M-2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Legal BERT words prediction: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Left: “an exception is …” for training data.  Right: “an [Mask] is …” and click compute to predict.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標題 6"/>
          <p:cNvSpPr/>
          <p:nvPr/>
        </p:nvSpPr>
        <p:spPr>
          <a:xfrm>
            <a:off x="-8640" y="759600"/>
            <a:ext cx="9128880" cy="344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D56D36-03AF-4E4F-9DCE-5B7A3810647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28600" y="2889720"/>
            <a:ext cx="6171480" cy="2919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4800600" y="3337200"/>
            <a:ext cx="4342680" cy="3062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10" name=""/>
          <p:cNvSpPr/>
          <p:nvPr/>
        </p:nvSpPr>
        <p:spPr>
          <a:xfrm>
            <a:off x="5943600" y="2286000"/>
            <a:ext cx="2743200" cy="2971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057400" y="2286000"/>
            <a:ext cx="914400" cy="2514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9F02037-7439-4B38-B93D-1A016F9ADFE3}" type="datetime1">
              <a:rPr lang="en-US"/>
              <a:t>01/11/2024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8880" cy="749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6 Mask Prediction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29320" y="1302840"/>
            <a:ext cx="8685000" cy="121068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Mask Prediction by Inference API of Pile of Law (19:56-20:00/48:34)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pile-of-law/distilbert-base-uncased-finetuned-eoir_privacy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can replace LABEL_0 by “Don’t need pseudonym.”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Replace “LABEL_1” by “Need pseudonym.”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標題 2"/>
          <p:cNvSpPr/>
          <p:nvPr/>
        </p:nvSpPr>
        <p:spPr>
          <a:xfrm>
            <a:off x="-8640" y="759600"/>
            <a:ext cx="9128880" cy="344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18600" cy="34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21BB96-1487-4C07-A453-3F31972395E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95480" y="2662200"/>
            <a:ext cx="5667480" cy="21376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114800" y="4800600"/>
            <a:ext cx="4799880" cy="1810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18" name=""/>
          <p:cNvSpPr/>
          <p:nvPr/>
        </p:nvSpPr>
        <p:spPr>
          <a:xfrm>
            <a:off x="2057400" y="2057400"/>
            <a:ext cx="1600200" cy="2286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2743200" y="2286000"/>
            <a:ext cx="4114800" cy="4114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2601C93-7260-4F89-9CF8-142E94DE47A9}" type="datetime1">
              <a:rPr lang="en-US"/>
              <a:t>01/11/2024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8880" cy="1454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18987F-9448-4E1B-B105-766C8411F6B3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0CC20DC-0614-4CC8-A8D6-84992E64B8E2}" type="datetime1">
              <a:rPr lang="en-US"/>
              <a:t>01/11/2024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2024-01-11T11:12:38Z</dcterms:modified>
  <cp:revision>1434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