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3000069-40D3-4BB6-84F0-DEB24D7F402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56520" cy="3413520"/>
          </a:xfrm>
          <a:prstGeom prst="rect">
            <a:avLst/>
          </a:prstGeom>
          <a:ln w="0">
            <a:noFill/>
          </a:ln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0560" cy="40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55960" cy="4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4F87C8-3A5E-4208-B78C-44CC040E05D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39ACAF-4966-47E3-8FB4-50BE29DD787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9FED2D-CA95-4502-9B6D-2E5A92BF94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7370EB-B2F2-42AF-9EA0-7882B439DAD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C07DEB-6FCC-4384-996E-C2E223BAC3E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3F886FD-79AF-4A17-A918-D82B06A155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7CE27DB-8B04-4F9A-A54A-629BBA9A067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50DAD3F-1BC4-48BD-94F3-A7A529E8B19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F97036-082E-47E5-BA0E-B94486A73A8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8E2568-56BF-4000-9D00-7E965F01B03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9D5211F-AC3C-4338-8C9F-55B62B83E6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23BD7B-BAC2-4885-ADDD-493A14D5B4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416857-14DA-4C0F-A877-94A26967AA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FA2DF7-72CC-4A94-89E7-91CC13F639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F0B13C-1755-4250-B411-909DB73076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65DE39-59F4-40A9-AD1F-0DFEBE171A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158685C-9D69-44D9-B8F5-DC73053E0DE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AACC2E-74D6-4ED7-9D7E-C0C2F5043D9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FC2C88-828B-41C2-BB41-FBE7743C23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6FB1FD-2366-4F88-A4A3-B857F67E46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7A51BA-5CED-49D1-A4DA-404C21C9AE0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2400E0-9775-4583-ACBA-17314AED34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1ADB80-61F0-48BE-8479-324ED301F1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5752F7-F3C7-4B94-ABD7-BCA14137A0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5D9898-968B-48C8-B49E-C4693A6A6F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79640" cy="349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17880" cy="349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A2D686-6B0A-4EA3-92F6-DAD6DAE4F23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17880" cy="349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79640" cy="349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17880" cy="349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F81C8B-D5B6-4E83-ADF7-CEDE016880F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17880" cy="349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28160" cy="145404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7 Filter Out Toxic Word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89" name="Picture 3" descr="Reinforcement learning - Wikipedia"/>
          <p:cNvPicPr/>
          <p:nvPr/>
        </p:nvPicPr>
        <p:blipFill>
          <a:blip r:embed="rId1"/>
          <a:stretch/>
        </p:blipFill>
        <p:spPr>
          <a:xfrm>
            <a:off x="4212000" y="3645000"/>
            <a:ext cx="925920" cy="8971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F820AA-DC18-448F-A7EE-42BB92F660FA}" type="slidenum">
              <a:t>1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40CE9F61-D51A-48FB-8C9F-F1F8E4793256}" type="datetime1">
              <a:rPr lang="en-US"/>
              <a:t>01/12/2024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28160" cy="7488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7 Filter Out Toxic Word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228600" y="1302120"/>
            <a:ext cx="8684280" cy="1895760"/>
          </a:xfrm>
          <a:prstGeom prst="rect">
            <a:avLst/>
          </a:prstGeom>
          <a:solidFill>
            <a:srgbClr val="ffffff"/>
          </a:solidFill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Filter Out Toxic Word (20:17-20:40/48:34)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</a:rPr>
              <a:t>https://arxiv.org/abs/2207.00220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We talk about the filter out the toxicity.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For example, if our model learn the word with “anti-Muslim”, we want to detect the “anti-Muslim” in the dataset and remove the “anti-Muslim” word.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The “anti-Muslim” word should be removed from the data and model should never find it.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So the model will never learn about this words and generate the legal content.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2" name="標題 4"/>
          <p:cNvSpPr/>
          <p:nvPr/>
        </p:nvSpPr>
        <p:spPr>
          <a:xfrm>
            <a:off x="-8640" y="759600"/>
            <a:ext cx="9128160" cy="3441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https://www.youtube.com/watch?v=CnGrp23iEws&amp;t=31s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sldNum" idx="10"/>
          </p:nvPr>
        </p:nvSpPr>
        <p:spPr>
          <a:xfrm>
            <a:off x="6553080" y="6356520"/>
            <a:ext cx="2117880" cy="349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2FB54B-6553-46FB-9A35-FDE9FC8B22E4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286360" y="3762720"/>
            <a:ext cx="3885120" cy="57996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8A23EAAC-CD41-4F2F-9BCB-86659B6226FA}" type="datetime1">
              <a:rPr lang="en-US"/>
              <a:t>01/12/2024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28160" cy="7488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7 Filter Out Toxic Word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228600" y="1302120"/>
            <a:ext cx="8684280" cy="1895760"/>
          </a:xfrm>
          <a:prstGeom prst="rect">
            <a:avLst/>
          </a:prstGeom>
          <a:solidFill>
            <a:srgbClr val="ffffff"/>
          </a:solidFill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Filter Out Toxic Word (20:01-20:40/48:34)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</a:rPr>
              <a:t>https://arxiv.org/abs/2207.00220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Google Perspective provides free API that helps you host better conversations online.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Google Perspective?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Google Perspectives is a Google project that wants you to see real people's ideas and discussions across the web with off-the-shelf language model.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For example, “anti-Muslim” word should be removed from the content of the documents.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So the model will never learn about this words and generate the legal content.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7" name="標題 1"/>
          <p:cNvSpPr/>
          <p:nvPr/>
        </p:nvSpPr>
        <p:spPr>
          <a:xfrm>
            <a:off x="-8640" y="759600"/>
            <a:ext cx="9128160" cy="3441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https://www.youtube.com/watch?v=CnGrp23iEws&amp;t=31s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17880" cy="349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BDA5AB-16D4-44FB-9B13-B200BF18CB43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4310280" y="4343400"/>
            <a:ext cx="5288400" cy="300708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228600" y="3398760"/>
            <a:ext cx="6888600" cy="295524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976D1869-1E61-4498-A585-006AF12B2A35}" type="datetime1">
              <a:rPr lang="en-US"/>
              <a:t>01/12/2024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28160" cy="7488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7 Filter Out Toxic Word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228600" y="1302120"/>
            <a:ext cx="8684280" cy="2583360"/>
          </a:xfrm>
          <a:prstGeom prst="rect">
            <a:avLst/>
          </a:prstGeom>
          <a:solidFill>
            <a:srgbClr val="ffffff"/>
          </a:solidFill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Filter Out Toxic Word (20:57-22:30/48:34)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</a:rPr>
              <a:t>https://arxiv.org/abs/2207.00220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The courts do not allow the toxic speech and epithets.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The Legal Dataset to train the Legal Model should never have:   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1. toxic speech 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2. epithets (</a:t>
            </a:r>
            <a:r>
              <a:rPr b="0" lang="zh-C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绰号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) that are used by attorney or judge.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3. The court will quote the offensive opinions.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Regurgitate (</a:t>
            </a:r>
            <a:r>
              <a:rPr b="0" lang="zh-C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反流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): We filter out the content so that the model do not flow back (regurgitate) the the toxic speech.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Epithets are not acceptable in courts even the attorneys and judges use that words in the court. 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We make sure no such words (toxic words, epithets, offensive words) in the training dataset.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3" name="標題 5"/>
          <p:cNvSpPr/>
          <p:nvPr/>
        </p:nvSpPr>
        <p:spPr>
          <a:xfrm>
            <a:off x="-8640" y="759600"/>
            <a:ext cx="9128160" cy="3441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https://www.youtube.com/watch?v=CnGrp23iEws&amp;t=31s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17880" cy="349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11776F-8A52-4997-BBB8-056E92A527D8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228600" y="4114800"/>
            <a:ext cx="8457120" cy="258372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00D73A16-7081-4124-95F0-3B103ABCD2E1}" type="datetime1">
              <a:rPr lang="en-US"/>
              <a:t>01/12/2024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28160" cy="14540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fff00"/>
                </a:solidFill>
                <a:latin typeface="Calibri"/>
                <a:ea typeface="DejaVu Sans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1935BA-A850-48DA-BA81-70908E07581A}" type="slidenum">
              <a:t>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AD3CBFCC-7363-4077-8F67-9BD46866AE46}" type="datetime1">
              <a:rPr lang="en-US"/>
              <a:t>01/12/2024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4601</TotalTime>
  <Application>LibreOffice/7.3.7.2$Linux_X86_64 LibreOffice_project/30$Build-2</Application>
  <AppVersion>15.0000</AppVersion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2018-09-28T16:40:41Z</dcterms:created>
  <dc:creator>USER</dc:creator>
  <dc:description/>
  <dc:language>en-US</dc:language>
  <cp:lastModifiedBy/>
  <dcterms:modified xsi:type="dcterms:W3CDTF">2024-01-12T16:31:00Z</dcterms:modified>
  <cp:revision>1445</cp:revision>
  <dc:subject/>
  <dc:title>Node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</vt:r8>
  </property>
  <property fmtid="{D5CDD505-2E9C-101B-9397-08002B2CF9AE}" pid="3" name="PresentationFormat">
    <vt:lpwstr>On-screen Show (4:3)</vt:lpwstr>
  </property>
  <property fmtid="{D5CDD505-2E9C-101B-9397-08002B2CF9AE}" pid="4" name="Slides">
    <vt:r8>3</vt:r8>
  </property>
</Properties>
</file>