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31E635F-6B5E-488A-949D-04737628600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5080" cy="341208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69120" cy="40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54520" cy="43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13D83D-81E3-4582-A7A9-7A2308E0A9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C2405C-3FC4-4152-BD08-CB4AA9B6DB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E0B2D1-2E78-4E88-AA6C-7BFB12B98C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861E86-F6E4-4D10-A146-A9D58BFD0D7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BC374C-1753-4B30-AD22-30937A81A4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574391-F93C-4594-8507-E4DA6344D3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947B64-F33C-458F-BE64-C1ADF4906C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B9C74F-1DB7-4B7D-8E8B-E58FEB75DC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883E81-EC24-4D47-961E-3FAE23C3A8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FFD03F-FDC6-410E-8AA0-0024D38BD9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515CA9-A63E-471B-8503-7EA45FDC04E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154B02-EB5B-4CF8-B0D5-E5F423870D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CBEDD2-C446-4579-BABF-D9FD1691B3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B9B877-61EE-4C17-8442-CBAF78FC4A3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601D72-C3C5-4CD8-89B5-AB90D3B030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46A98C-BE16-451E-81F8-87CA5629D8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265721-64CB-4219-86F2-2680570E30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7F8B6A-9300-49FD-82E8-9080A76B85B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499F79-881B-4936-B969-2428BBA25F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DD312F-E3AB-4D99-8B3A-5A1FF96611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B89042-89E3-485D-B47C-5786B9B1F8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A0DC10-B23B-49E3-A1CC-2DEA6E6144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ECBE73-E1DF-4E48-97FF-616278E562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F59599-0684-4968-B836-6D3F57AFDC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29F741-1D89-4B0C-B374-72241CA91D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7820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1644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8F6DB3-634E-470C-A14E-CEC55EA5B77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1644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7820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1644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4E7D0F-FA54-4A08-9210-00ACF1BA04B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1644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26720" cy="14526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200" spc="-1" strike="noStrike">
                <a:solidFill>
                  <a:srgbClr val="ffff00"/>
                </a:solidFill>
                <a:latin typeface="Calibri"/>
                <a:ea typeface="DejaVu Sans"/>
              </a:rPr>
              <a:t>8 Three Problems</a:t>
            </a:r>
            <a:endParaRPr b="0" lang="en-US" sz="4200" spc="-1" strike="noStrike">
              <a:latin typeface="Arial"/>
            </a:endParaRPr>
          </a:p>
        </p:txBody>
      </p:sp>
      <p:pic>
        <p:nvPicPr>
          <p:cNvPr id="89" name="Picture 3" descr="Reinforcement learning - Wikipedia"/>
          <p:cNvPicPr/>
          <p:nvPr/>
        </p:nvPicPr>
        <p:blipFill>
          <a:blip r:embed="rId1"/>
          <a:stretch/>
        </p:blipFill>
        <p:spPr>
          <a:xfrm>
            <a:off x="4212000" y="3645000"/>
            <a:ext cx="924480" cy="8956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B3EE95-78DE-4713-BDDC-7C99CCD209B2}" type="slidenum">
              <a:t>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DE23F44C-6A4F-430A-9B36-5F8C162B3BCE}" type="datetime1">
              <a:rPr lang="en-US"/>
              <a:t>01/12/2024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6720" cy="7473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8 Three Problems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2840" cy="2811960"/>
          </a:xfrm>
          <a:prstGeom prst="rect">
            <a:avLst/>
          </a:prstGeom>
          <a:solidFill>
            <a:srgbClr val="ffffff"/>
          </a:solidFill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Three Problems (22:14-22:40/48:34)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</a:rPr>
              <a:t>https://arxiv.org/abs/2207.00220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We have three major problems caused by redact (remove or modify) the toxic content.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1: Missing important value words: case of “discrimination” protection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2: False-Positive (Remove Data from Dataset but get the Positive Prediction):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We miss the important cases: Virginia law for Intermarry between the “white” person and “colored” person.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3. Problem 3: False-Negative (Remove Data and Model cannot predict)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We miss data in dataset to train model: Get bad prediction from “pseudo-toxic” words input and predict the bad result.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How to fix?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1. We can add some “content warning” in the dataset for legal opinions. 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2. There are more complicated issues when we do the research in law modeling.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" name="標題 4"/>
          <p:cNvSpPr/>
          <p:nvPr/>
        </p:nvSpPr>
        <p:spPr>
          <a:xfrm>
            <a:off x="-8640" y="759600"/>
            <a:ext cx="9126720" cy="3427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https://www.youtube.com/watch?v=CnGrp23iEws&amp;t=31s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10"/>
          </p:nvPr>
        </p:nvSpPr>
        <p:spPr>
          <a:xfrm>
            <a:off x="6553080" y="6356520"/>
            <a:ext cx="211644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F1EDD7-4211-4137-9FDF-0B012915738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971800" y="4572000"/>
            <a:ext cx="2198520" cy="6555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2D512B5-0545-40E5-9B3B-30971B18BAAB}" type="datetime1">
              <a:rPr lang="en-US"/>
              <a:t>01/12/2024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6720" cy="7473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8 Three Problems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5360" cy="982440"/>
          </a:xfrm>
          <a:prstGeom prst="rect">
            <a:avLst/>
          </a:prstGeom>
          <a:solidFill>
            <a:srgbClr val="ffffff"/>
          </a:solidFill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Three Problems (22:14-23:14/48:34)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</a:rPr>
              <a:t>https://arxiv.org/abs/2207.00220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1: Filter out “discrimination” mislead the value judgment.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Toxic words encode value judgment. The toxic words encode the important information.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7" name="標題 1"/>
          <p:cNvSpPr/>
          <p:nvPr/>
        </p:nvSpPr>
        <p:spPr>
          <a:xfrm>
            <a:off x="-8640" y="759600"/>
            <a:ext cx="9126720" cy="3427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https://www.youtube.com/watch?v=CnGrp23iEws&amp;t=31s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1644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62BDED-0845-47A6-90C1-05DFA501778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286000" y="3164040"/>
            <a:ext cx="6035040" cy="27781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2286000" y="2305440"/>
            <a:ext cx="6856200" cy="6649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101" name=""/>
          <p:cNvSpPr/>
          <p:nvPr/>
        </p:nvSpPr>
        <p:spPr>
          <a:xfrm>
            <a:off x="4800600" y="2057400"/>
            <a:ext cx="1600200" cy="4800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2324520" y="6046920"/>
            <a:ext cx="6132240" cy="10382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2773DAA-0915-467D-8271-7B11AB459F3D}" type="datetime1">
              <a:rPr lang="en-US"/>
              <a:t>01/12/2024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6720" cy="7473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8 Three Problems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5360" cy="1668600"/>
          </a:xfrm>
          <a:prstGeom prst="rect">
            <a:avLst/>
          </a:prstGeom>
          <a:solidFill>
            <a:srgbClr val="ffffff"/>
          </a:solidFill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Three Problems (23:15-24:00/48:34)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</a:rPr>
              <a:t>https://arxiv.org/abs/2207.00220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2: False-Positive (Remove Data from Dataset but get the Positive Prediction)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Below you can see the toxic words in the civil right cases in 1950s to 1960s.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 we filter out the toxic words in the case level or filter out the important context, then miss the important case.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It is important to have the toxic law which is not constitutional to keep the cases in training dataset.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標題 5"/>
          <p:cNvSpPr/>
          <p:nvPr/>
        </p:nvSpPr>
        <p:spPr>
          <a:xfrm>
            <a:off x="-8640" y="759600"/>
            <a:ext cx="9126720" cy="3427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https://www.youtube.com/watch?v=CnGrp23iEws&amp;t=31s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1644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F64682-22C7-4AC8-A7DD-5FBB0565CB2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2971800" y="3657600"/>
            <a:ext cx="6035040" cy="27421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419480" y="5991480"/>
            <a:ext cx="8637480" cy="8650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109" name=""/>
          <p:cNvSpPr/>
          <p:nvPr/>
        </p:nvSpPr>
        <p:spPr>
          <a:xfrm>
            <a:off x="1143000" y="2286000"/>
            <a:ext cx="2057400" cy="3886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2878920" y="2971800"/>
            <a:ext cx="6035040" cy="8985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EAE5268-7232-45C5-B112-994D1341C54E}" type="datetime1">
              <a:rPr lang="en-US"/>
              <a:t>01/12/2024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6720" cy="7473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8 Three Problems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228600" y="1302120"/>
            <a:ext cx="8685360" cy="1668600"/>
          </a:xfrm>
          <a:prstGeom prst="rect">
            <a:avLst/>
          </a:prstGeom>
          <a:solidFill>
            <a:srgbClr val="ffffff"/>
          </a:solidFill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Three Problems (24:01-24:30/48:34)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</a:rPr>
              <a:t>https://arxiv.org/abs/2207.00220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2: False-Positive (Remove Data from Dataset but get the Positive Prediction)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Below it the Virginia example, which is toxic but it overturned (</a:t>
            </a:r>
            <a:r>
              <a:rPr b="0" lang="zh-C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颠覆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) the law.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White person intermarry (</a:t>
            </a:r>
            <a:r>
              <a:rPr b="0" lang="zh-C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通婚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) with colored person … should be guilty of felony and shall be confinement (</a:t>
            </a:r>
            <a:r>
              <a:rPr b="0" lang="zh-C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禁闭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) in the penitentiary (</a:t>
            </a:r>
            <a:r>
              <a:rPr b="0" lang="zh-CN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监狱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).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 we remove the toxic words or toxic case from dataset and train the model, the model cannot make prediction with sense.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" name="標題 3"/>
          <p:cNvSpPr/>
          <p:nvPr/>
        </p:nvSpPr>
        <p:spPr>
          <a:xfrm>
            <a:off x="-8640" y="759600"/>
            <a:ext cx="9126720" cy="3427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https://www.youtube.com/watch?v=CnGrp23iEws&amp;t=31s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1644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728F67-0369-42B3-84A6-BD368BD39E5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3657600" y="3429000"/>
            <a:ext cx="6035040" cy="27421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1419480" y="5991480"/>
            <a:ext cx="8637480" cy="86508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3657600" y="2971800"/>
            <a:ext cx="6035040" cy="89856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118" name=""/>
          <p:cNvSpPr/>
          <p:nvPr/>
        </p:nvSpPr>
        <p:spPr>
          <a:xfrm>
            <a:off x="3200400" y="2057400"/>
            <a:ext cx="228600" cy="4114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D48D7DF-9751-4ED5-85FB-CE8B428B0164}" type="datetime1">
              <a:rPr lang="en-US"/>
              <a:t>01/12/2024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26720" cy="747360"/>
          </a:xfrm>
          <a:prstGeom prst="rect">
            <a:avLst/>
          </a:prstGeom>
          <a:gradFill rotWithShape="0">
            <a:gsLst>
              <a:gs pos="0">
                <a:srgbClr val="bf0000"/>
              </a:gs>
              <a:gs pos="100000">
                <a:srgbClr val="710000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00"/>
                </a:solidFill>
                <a:latin typeface="Calibri"/>
                <a:ea typeface="DejaVu Sans"/>
              </a:rPr>
              <a:t>8 Three Problems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228960" y="1302480"/>
            <a:ext cx="8456760" cy="1668240"/>
          </a:xfrm>
          <a:prstGeom prst="rect">
            <a:avLst/>
          </a:prstGeom>
          <a:solidFill>
            <a:srgbClr val="ffffff"/>
          </a:solidFill>
          <a:ln w="0">
            <a:solidFill>
              <a:srgbClr val="c00000"/>
            </a:solidFill>
          </a:ln>
        </p:spPr>
        <p:txBody>
          <a:bodyPr lIns="0" rIns="0" tIns="0" bIns="0" anchor="t">
            <a:noAutofit/>
          </a:bodyPr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Three Problems (22:14-25:30/48:34)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</a:rPr>
              <a:t>https://arxiv.org/abs/2207.00220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3: False-Negative (Remove Data and Model cannot predict)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 we remove the toxic words from dataset, it can cause worse problem.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If we add some “non-toxic” words, because the model never train with toxic words and very bad prediction.</a:t>
            </a:r>
            <a:endParaRPr b="0" lang="en-US" sz="1200" spc="-1" strike="noStrike">
              <a:latin typeface="Arial"/>
            </a:endParaRPr>
          </a:p>
          <a:p>
            <a:pPr marL="465120" indent="-465120">
              <a:lnSpc>
                <a:spcPct val="100000"/>
              </a:lnSpc>
              <a:spcBef>
                <a:spcPts val="360"/>
              </a:spcBef>
              <a:buClr>
                <a:srgbClr val="0070c0"/>
              </a:buClr>
              <a:buFont typeface="Wingdings" charset="2"/>
              <a:buChar char=""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We can add some “content warning” in the dataset for legal opinions. There are more complicated issues when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we do the research in law modeling.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1" name="標題 2"/>
          <p:cNvSpPr/>
          <p:nvPr/>
        </p:nvSpPr>
        <p:spPr>
          <a:xfrm>
            <a:off x="-8640" y="759600"/>
            <a:ext cx="9126720" cy="34272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https://www.youtube.com/watch?v=CnGrp23iEws&amp;t=31s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1644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040E45-F410-47D0-A532-86BA4BEAC23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914400" y="3191760"/>
            <a:ext cx="3560760" cy="46512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914400" y="3867840"/>
            <a:ext cx="7313760" cy="2532240"/>
          </a:xfrm>
          <a:prstGeom prst="rect">
            <a:avLst/>
          </a:prstGeom>
          <a:ln w="0">
            <a:solidFill>
              <a:srgbClr val="bf0041"/>
            </a:solidFill>
          </a:ln>
        </p:spPr>
      </p:pic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2170E58-7A84-40E4-85D4-75263790D463}" type="datetime1">
              <a:rPr lang="en-US"/>
              <a:t>01/12/2024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0" y="2130480"/>
            <a:ext cx="9126720" cy="1452600"/>
          </a:xfrm>
          <a:prstGeom prst="rect">
            <a:avLst/>
          </a:prstGeom>
          <a:gradFill rotWithShape="0">
            <a:gsLst>
              <a:gs pos="0">
                <a:srgbClr val="00afef"/>
              </a:gs>
              <a:gs pos="100000">
                <a:srgbClr val="00688e"/>
              </a:gs>
            </a:gsLst>
            <a:lin ang="8100000"/>
          </a:gradFill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End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C2AFE4-DA4B-42D1-A3B8-6DDA01F9A067}" type="slidenum">
              <a:t>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F6C7660-D73E-4F9F-A802-0A19B74A4565}" type="datetime1">
              <a:rPr lang="en-US"/>
              <a:t>01/12/2024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4669</TotalTime>
  <Application>LibreOffice/7.3.7.2$Linux_X86_64 LibreOffice_project/30$Build-2</Application>
  <AppVersion>15.0000</AppVersion>
  <Company>HOME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2018-09-28T16:40:41Z</dcterms:created>
  <dc:creator>USER</dc:creator>
  <dc:description/>
  <dc:language>en-US</dc:language>
  <cp:lastModifiedBy/>
  <dcterms:modified xsi:type="dcterms:W3CDTF">2024-01-12T16:30:42Z</dcterms:modified>
  <cp:revision>1483</cp:revision>
  <dc:subject/>
  <dc:title>Node JS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On-screen Show (4:3)</vt:lpwstr>
  </property>
  <property fmtid="{D5CDD505-2E9C-101B-9397-08002B2CF9AE}" pid="4" name="Slides">
    <vt:r8>3</vt:r8>
  </property>
</Properties>
</file>