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135740C-1CEA-4BAF-A62C-BF59B8F6DE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0120" cy="34171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F5BBE6-D6E7-40F4-B26E-FF53C6AD53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38A407-43D7-43DE-A163-A6D941F1F5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970C06-F147-47E5-A66B-512A9BF626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D4A172-129E-4694-8570-CC656862A4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F2DF4E-6DC8-4904-B7F9-49FAAB9C27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9C8BF9-7F4E-47D5-BF1F-48D38AFE9F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1143F6-9B49-4E07-AA6F-8BCF0A1954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BD6EC0-C89B-4DCF-A45C-C080FB395E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394261-8729-4B20-962C-65A1E8338E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9043D7-B8C5-4CC9-9EB3-321C99A222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F4BA4D-2E2A-4601-A5DB-E919BD1155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126321-A138-46F0-ABC7-175152925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C151D-8FC2-40ED-8B61-71A75E226D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324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815860-59EA-4E05-88F1-BC5483C9225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1760" cy="1457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LLM: Text Splitter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88560" cy="6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9520" cy="900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8F61D7-1C0C-4421-A498-8B2D3C0D04C9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2195BB8-4EDA-4527-B753-1B72A69A8C6F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LLM: Text Splitter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920" y="1302480"/>
            <a:ext cx="8000280" cy="754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Text Splitter (30:05-33:27/1:14:33)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Understand “\n” and “\n\n”.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標題 10"/>
          <p:cNvSpPr/>
          <p:nvPr/>
        </p:nvSpPr>
        <p:spPr>
          <a:xfrm>
            <a:off x="-8640" y="759600"/>
            <a:ext cx="915156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BA47A0-2DE0-4BCB-89CC-CDE4629894F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914400" y="2971800"/>
            <a:ext cx="7581600" cy="3362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93027D4-6F4F-4CB6-8075-4AAA019C6DE6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1760" cy="1457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3CF9B7-6633-4150-9984-DF04DCA0841C}" type="slidenum">
              <a:t>11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80B8DAC-C856-44FB-BA6A-218C798412FB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LLM: Text Splitter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7480" cy="754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Text Splitter (21:37-21:40/1:14:33)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After the Text Loaders, we need to do the Text Splitter.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2" name="標題 2"/>
          <p:cNvSpPr/>
          <p:nvPr/>
        </p:nvSpPr>
        <p:spPr>
          <a:xfrm>
            <a:off x="-8640" y="759600"/>
            <a:ext cx="915156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80785-716C-4391-BB2D-092EA17ED80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85800" y="2392920"/>
            <a:ext cx="3885480" cy="37785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638960" y="3293640"/>
            <a:ext cx="4047120" cy="820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0C70F67-4C4B-4E9A-AC10-385A1890412F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LLM: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Text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Splitt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7480" cy="754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Text Splitter (21:47-22:10/1:14:33)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OpenAI GPT-3.5 LLM token limit 4096.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OpenAI GPT-4.0 LLM token limit 32,768.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8" name="標題 1"/>
          <p:cNvSpPr/>
          <p:nvPr/>
        </p:nvSpPr>
        <p:spPr>
          <a:xfrm>
            <a:off x="-8640" y="759600"/>
            <a:ext cx="915156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40D3F3-2692-468B-9BE8-11A4618D57A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71880" y="2156400"/>
            <a:ext cx="5342400" cy="2414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657600" y="4382640"/>
            <a:ext cx="4331160" cy="2017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62" name=""/>
          <p:cNvSpPr/>
          <p:nvPr/>
        </p:nvSpPr>
        <p:spPr>
          <a:xfrm>
            <a:off x="4114800" y="2057400"/>
            <a:ext cx="1600200" cy="4114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57600" y="1828800"/>
            <a:ext cx="228600" cy="4114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6357051-A78A-46E3-B49D-E846EA46088A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LLM: Text Splitter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7480" cy="754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Text Splitter (22:11-22:30/1:14:33)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 token size we split maybe 3000, 1000, 4090.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Then, we do the merge splits. We may have overlap tokens.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6" name="標題 3"/>
          <p:cNvSpPr/>
          <p:nvPr/>
        </p:nvSpPr>
        <p:spPr>
          <a:xfrm>
            <a:off x="-8640" y="759600"/>
            <a:ext cx="915156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DCA136-6E0F-466E-A442-E893F958B89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74920" y="2510640"/>
            <a:ext cx="7425360" cy="4118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F8A8ED4-6CCD-46C8-85EA-0AF20AAA6E85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LLM: Text Splitter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7480" cy="1668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Text Splitter (22:30-22:40/1:14:33)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Why do we need text splitter?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 have token limits. We need to split the text.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 text can be large. We split into smaller chunk below the 4096 size limit.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many text splitter in langchain.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can use to split the text into smaller chunk.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1" name="標題 4"/>
          <p:cNvSpPr/>
          <p:nvPr/>
        </p:nvSpPr>
        <p:spPr>
          <a:xfrm>
            <a:off x="-8640" y="759600"/>
            <a:ext cx="915156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CDDC6C-1F0B-4D42-8F72-9A71D0ACE22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57200" y="3134880"/>
            <a:ext cx="8457120" cy="25797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56D5D13-24F9-4AB9-9890-2B03AF003C8E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LLM: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Text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Splitt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7480" cy="754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Text Splitter (22:41-22:50/1:14:33)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For example, we can have token size = 100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Text[0:100]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6" name="標題 11"/>
          <p:cNvSpPr/>
          <p:nvPr/>
        </p:nvSpPr>
        <p:spPr>
          <a:xfrm>
            <a:off x="-8640" y="759600"/>
            <a:ext cx="915156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550339-22E9-40BC-9678-C4C1408503C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33880" y="2286000"/>
            <a:ext cx="7695360" cy="2828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1B355F7-61F3-42E8-96AB-4022D2E291CB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LLM: Text Splitter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7480" cy="12117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Text Splitter (22:51-23:00/1:14:33)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split the text into words by “ “.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Then, we put words into into list chunk.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keep add the string s, if string s is bigger than 200, then we append string into a new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chunk.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1" name="標題 6"/>
          <p:cNvSpPr/>
          <p:nvPr/>
        </p:nvSpPr>
        <p:spPr>
          <a:xfrm>
            <a:off x="-8640" y="759600"/>
            <a:ext cx="915156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47C5CB-DB84-4426-8B7F-0B5B3F316EE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71600" y="2719080"/>
            <a:ext cx="6171840" cy="3909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2D93E9A-02BE-4F94-B7F3-5838E88DFF97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LLM: Text Splitter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920" y="1302480"/>
            <a:ext cx="2056680" cy="2812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Text Splitter (23:01-25:00/1:14:33)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 sentences are too long.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use text splitter to split with chunk size = 200.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All of the texts are less than 200.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6" name="標題 8"/>
          <p:cNvSpPr/>
          <p:nvPr/>
        </p:nvSpPr>
        <p:spPr>
          <a:xfrm>
            <a:off x="-8640" y="759600"/>
            <a:ext cx="915156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53C60E-7BD9-4F5C-843B-53E3C6AE513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685240" y="1107360"/>
            <a:ext cx="6230160" cy="5522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21B8955-2333-42B5-8AD5-9782D8AF90EC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3.4 LLM: Text Splitter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920" y="1302480"/>
            <a:ext cx="2056680" cy="1212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Text Splitter (25:11-30:04/1:14:33)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Recursive text splitter.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標題 9"/>
          <p:cNvSpPr/>
          <p:nvPr/>
        </p:nvSpPr>
        <p:spPr>
          <a:xfrm>
            <a:off x="-8640" y="759600"/>
            <a:ext cx="915156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0A9C43-7FF4-436E-8614-A2DD2C4D1B4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743200" y="1352880"/>
            <a:ext cx="6295680" cy="43621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6E04AB9-F52E-4D35-9F6A-6E8CFBEF5396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</TotalTime>
  <Application>LibreOffice/7.3.7.2$Linux_X86_64 LibreOffice_project/30$Build-2</Application>
  <AppVersion>15.0000</AppVersion>
  <Words>48</Words>
  <Paragraphs>14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2023-11-14T11:30:28Z</dcterms:modified>
  <cp:revision>1445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3</vt:i4>
  </property>
</Properties>
</file>