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2D78C00-EDFB-48CB-93A2-237728176ED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9040" cy="341604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B815A3-94BF-40AD-ADED-2D856AEAA66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E876CB-E342-4628-B883-738AEA74CE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05EC4D-2F76-4C31-B047-00012E0F11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262FA2-9F06-4AB2-A920-571D15C3AF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E9C596-A397-4812-A1EA-5D46917BAAC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19081C-3812-44D6-B864-BF01B0E934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B76726-D3C3-4A3D-A288-A01EA5D661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1A4EAE-92C7-449C-81FA-016085138A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8B12C3-3EFC-45C6-A06A-AA728556CE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DF3EAA-31C4-4495-8A16-21BF75A0DE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487CB2-272C-4402-AC5A-3448367425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7B612A-5322-454D-9E0A-E9D7751F85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3F0F2B-57C1-4B58-9776-8A5B604265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82160" cy="35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0400" cy="35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E61AE1-7C95-449D-A2F8-3683BD8796D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0400" cy="35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11/14/2023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0680" cy="14565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3.5 LLM: FAISS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87480" cy="68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9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28440" cy="899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CDADDF-A97A-4EEF-B359-E47B89C45313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B28E953-40EB-4FA8-8F65-25B903E32259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840" cy="751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3.5 LLM: FAISS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4571640" cy="37263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FAISS (36:20-36:40/1:14:33)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Now, we have the sample dataset.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Step 1: Create Embedding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1. We are going to use sentence_transformer to transform the sample text into Vector Database.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HuggingFace implement the “all-mpnet-base-v2” encoder.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MPNet (Mask Language Model and Permuted Language Model) Pre-Train Method.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2. We are going to use the model “all-mpnent-based-v2” for sentence transformer to encode the sentence from dataset.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3. We use sentence transformer to encode the Pandas data frame to generate the index vector.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95" name="標題 9"/>
          <p:cNvSpPr/>
          <p:nvPr/>
        </p:nvSpPr>
        <p:spPr>
          <a:xfrm>
            <a:off x="-8640" y="759600"/>
            <a:ext cx="9150480" cy="346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20400" cy="35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1FE3BB-D7C3-444D-9500-C935BF1B6EF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195880" y="1371600"/>
            <a:ext cx="3947760" cy="41144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457200" y="5257800"/>
            <a:ext cx="4609440" cy="11995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1A1FC0B-E06B-4D6A-A270-5CFA4196932A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840" cy="751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3.5 LLM: FAISS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6400" cy="7545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FAISS (36:50-37:00/1:14:33)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1. Check the data frame header 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2. Transform numpy vector[:5].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01" name="標題 7"/>
          <p:cNvSpPr/>
          <p:nvPr/>
        </p:nvSpPr>
        <p:spPr>
          <a:xfrm>
            <a:off x="-8640" y="759600"/>
            <a:ext cx="9150480" cy="346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16"/>
          </p:nvPr>
        </p:nvSpPr>
        <p:spPr>
          <a:xfrm>
            <a:off x="6553080" y="6356520"/>
            <a:ext cx="2120400" cy="35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DF8116-A483-4201-89D5-EF5C907B381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600200" y="2242440"/>
            <a:ext cx="4688640" cy="41580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F8F001D-676A-4E8B-84A2-05460BD809B1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840" cy="751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3.5 LLM: FAISS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6400" cy="7545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FAISS (38:30-39:00/1:14:33)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1. Check vector dimension 0. 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2. Check vector dimension 1.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06" name="標題 10"/>
          <p:cNvSpPr/>
          <p:nvPr/>
        </p:nvSpPr>
        <p:spPr>
          <a:xfrm>
            <a:off x="-8640" y="759600"/>
            <a:ext cx="9150480" cy="346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20400" cy="35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0E9B5C-ACE4-4C10-AA46-1CB3052FDFF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743200" y="2457720"/>
            <a:ext cx="2142360" cy="11995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159FEC0-8DF9-4BA0-8CF9-8360A263128E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840" cy="751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3.5 LLM: FAISS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6400" cy="7545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FAISS (38:30-39:00/1:14:33)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Step 2: Create a FAISS index for vector database.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Build FAISS Index for vectors: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11" name="標題 11"/>
          <p:cNvSpPr/>
          <p:nvPr/>
        </p:nvSpPr>
        <p:spPr>
          <a:xfrm>
            <a:off x="-8640" y="759600"/>
            <a:ext cx="9150480" cy="346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20400" cy="35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4C4685-BDF8-4F7E-BB3D-30921F4CB19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717480" y="2453400"/>
            <a:ext cx="7705080" cy="19425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2645D29-EECB-4310-9D56-D802655C075D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840" cy="751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3.5 LLM: FAISS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6400" cy="7545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FAISS (39:31-39:55/1:14:33)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Step 3: Normalize the vectors and add into the index vector database.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https://github.com/facebookresearch/faiss/wiki/Getting-started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16" name="標題 12"/>
          <p:cNvSpPr/>
          <p:nvPr/>
        </p:nvSpPr>
        <p:spPr>
          <a:xfrm>
            <a:off x="-8640" y="759600"/>
            <a:ext cx="9150480" cy="346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Num" idx="19"/>
          </p:nvPr>
        </p:nvSpPr>
        <p:spPr>
          <a:xfrm>
            <a:off x="6553080" y="6356520"/>
            <a:ext cx="2120400" cy="35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642879-131D-4987-9C99-EA8F5F5AFBD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134000" y="3865680"/>
            <a:ext cx="6409440" cy="29919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685800" y="2340360"/>
            <a:ext cx="6857280" cy="15454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84B41E8-4A96-4794-9ECC-6B9F73190D62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840" cy="751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3.5 LLM: FAISS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6400" cy="7545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FAISS (39:31-39:55/1:14:33)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Step 4: Encode and Normalized Search Text.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https://github.com/facebookresearch/faiss/wiki/Getting-started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22" name="標題 13"/>
          <p:cNvSpPr/>
          <p:nvPr/>
        </p:nvSpPr>
        <p:spPr>
          <a:xfrm>
            <a:off x="-8640" y="759600"/>
            <a:ext cx="9150480" cy="346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20400" cy="35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2B0271-0C8E-4971-9630-E7BCDE62E9A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924120" y="2514960"/>
            <a:ext cx="6390720" cy="36568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271E9A7-923D-469E-A34F-E0CA051A3542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840" cy="751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3.5 LLM: FAISS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6400" cy="12117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FAISS (40:01-41:30/1:14:33)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add addition dimension for the index search string. This is the requirement for search string.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https://github.com/facebookresearch/faiss/wiki/Getting-started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27" name="標題 14"/>
          <p:cNvSpPr/>
          <p:nvPr/>
        </p:nvSpPr>
        <p:spPr>
          <a:xfrm>
            <a:off x="-8640" y="759600"/>
            <a:ext cx="9150480" cy="346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20400" cy="35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3C7072-70AD-4A37-BB98-09B3E8563E1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467360" y="2696040"/>
            <a:ext cx="5618880" cy="27900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4F1D81A-6F50-4DF3-A44F-E53387742558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840" cy="751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3.5 LLM: FAISS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3885840" cy="23547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FAISS (41:31-42:00/1:14:33)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Now, we want to find 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1. the location of search string in the dataset.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2. how much similarities between the  found location of dataset and the search string.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https://github.com/facebookresearch/faiss/wiki/Getting-started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32" name="標題 15"/>
          <p:cNvSpPr/>
          <p:nvPr/>
        </p:nvSpPr>
        <p:spPr>
          <a:xfrm>
            <a:off x="-8640" y="759600"/>
            <a:ext cx="9150480" cy="346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22"/>
          </p:nvPr>
        </p:nvSpPr>
        <p:spPr>
          <a:xfrm>
            <a:off x="6553080" y="6356520"/>
            <a:ext cx="2120400" cy="35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6D8467-8C35-4C34-9A21-1D744D252BB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57200" y="3886200"/>
            <a:ext cx="3657240" cy="20916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4555800" y="1371600"/>
            <a:ext cx="5730840" cy="43430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034E0E1-9FFE-484D-B174-86BC7946070C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840" cy="751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3.5 LLM: FAISS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7314840" cy="18975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FAISS (42:01-44:50/1:14:33)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Some important notes: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1. search_query = "I want to buy a polo t-shirt"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 search_query does not contain any match keyword in the dataset. 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2. This query is a semantic query.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Therefore, row 2, 3 is the semantic matched results, no the key words matched results.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8" name="標題 16"/>
          <p:cNvSpPr/>
          <p:nvPr/>
        </p:nvSpPr>
        <p:spPr>
          <a:xfrm>
            <a:off x="-8640" y="759600"/>
            <a:ext cx="9150480" cy="346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20400" cy="35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BC2C56-CAFA-428A-B55A-F8E63373E92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5673D1C-879C-4EE6-BC0F-17D2B364B849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0680" cy="14565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92A230-4167-4851-8B52-F11889E9CDAE}" type="slidenum">
              <a:t>19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E2F4843-F1A0-4796-AB26-B0FABFDB51C0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840" cy="751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3.5 LLM: FAISS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6400" cy="9828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FAISS (33:31-33:40/1:14:33)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After Text Splitter, we do the vector database.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a lot of open source tools: Pinecone, milvus, Chroma, etc. for vector database.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Here, we use FAISS (Facebook AI Similarity Search) from Facebook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52" name="標題 2"/>
          <p:cNvSpPr/>
          <p:nvPr/>
        </p:nvSpPr>
        <p:spPr>
          <a:xfrm>
            <a:off x="-8640" y="759600"/>
            <a:ext cx="9150480" cy="346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7"/>
          </p:nvPr>
        </p:nvSpPr>
        <p:spPr>
          <a:xfrm>
            <a:off x="6553080" y="6356520"/>
            <a:ext cx="2120400" cy="35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114FFA-2C82-49FC-9ACC-612C9A0204F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7571160" cy="34851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54637D8-6EE5-47C3-B56D-DE707BD6F390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840" cy="751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3.5 LLM: FAISS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6400" cy="5256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FAISS (33:41-34:00/1:14:33)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FAISS (Facebook AI Similarity Search) from Facebook.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57" name="標題 1"/>
          <p:cNvSpPr/>
          <p:nvPr/>
        </p:nvSpPr>
        <p:spPr>
          <a:xfrm>
            <a:off x="-8640" y="759600"/>
            <a:ext cx="9150480" cy="346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20400" cy="35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4E6083-0EE9-495C-96A0-A4DF13A9865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438560" y="1874160"/>
            <a:ext cx="5647320" cy="17827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1730880" y="3695040"/>
            <a:ext cx="4440600" cy="27050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6792B64-A4D6-4FFE-BA25-538C68838C48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840" cy="751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3.5 LLM: FAISS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6400" cy="12114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FAISS (34:10-35:20/1:14:33)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Once we have embeddings, we are ready to save them into the Vector Database, there are lot of tools (Open AI, Pinecone, Milvus, Chroma, FAISS, etc.) to do that. 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FAISS (Facebook AI Similarity Search) is one of the tools and has the best performance and lightweight in-memory structure.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63" name="標題 3"/>
          <p:cNvSpPr/>
          <p:nvPr/>
        </p:nvSpPr>
        <p:spPr>
          <a:xfrm>
            <a:off x="-8640" y="759600"/>
            <a:ext cx="9150480" cy="346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20400" cy="35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A3722D-B184-4628-A3A0-B80C97A37F2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 flipH="1">
            <a:off x="7315200" y="2227320"/>
            <a:ext cx="76680" cy="14302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371600" y="2823120"/>
            <a:ext cx="6390360" cy="35326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FA28FF3-1649-4F82-9BE3-4258336281CD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840" cy="751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3.5 LLM: FAISS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6400" cy="5256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FAISS (35:30-35:33/1:14:33)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will see how FAISS work.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69" name="標題 4"/>
          <p:cNvSpPr/>
          <p:nvPr/>
        </p:nvSpPr>
        <p:spPr>
          <a:xfrm>
            <a:off x="-8640" y="759600"/>
            <a:ext cx="9150480" cy="346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20400" cy="35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89819C-77C0-46D6-B1F8-25A18A61386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751040" y="3949200"/>
            <a:ext cx="5637600" cy="9514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B7866E1-7EBD-41A2-A441-0284101DB5F3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840" cy="751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3.5 LLM: FAISS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6400" cy="5256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FAISS (35:38-35:50/1:14:33)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will see how FAISS work.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74" name="標題 5"/>
          <p:cNvSpPr/>
          <p:nvPr/>
        </p:nvSpPr>
        <p:spPr>
          <a:xfrm>
            <a:off x="-8640" y="759600"/>
            <a:ext cx="9150480" cy="346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20400" cy="35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578769-3C38-4600-A2EC-9E2749F19AE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667080" y="1905480"/>
            <a:ext cx="7562160" cy="24375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771840" y="4572000"/>
            <a:ext cx="3571200" cy="6469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C796CDA-0562-433D-971E-583D483C4259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840" cy="751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3.5 LLM: FAISS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6400" cy="12121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FAISS (35:38-35:50/1:14:33)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install the 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1. Meta/Facebook FAISS (Facebook AI Similarity Search) Framework.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2. Transformers: use “!conda install transformers” if there is “tokenizer dependencies problem” caused by SentenceTransformer and “pip install transformers”.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80" name="標題 6"/>
          <p:cNvSpPr/>
          <p:nvPr/>
        </p:nvSpPr>
        <p:spPr>
          <a:xfrm>
            <a:off x="-8640" y="759600"/>
            <a:ext cx="9150480" cy="346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20400" cy="35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785B3B-376E-467F-895D-B2E83643896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371600" y="2886480"/>
            <a:ext cx="6752520" cy="25999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2BD2980-B71F-4332-A3F5-11B275EB3CAD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840" cy="751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3.5 LLM: FAISS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6400" cy="18979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FAISS (35:50-35:59/1:14:33)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Conda vs pip install: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1.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Conda installs binary packages, which means the packages include compiled code. 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This can make the installation process faster and more reliable,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especially for packages with complex dependencies. 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2.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Pip, by contrast, often installs packages from source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, which means the code is compiled during the installation process.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85" name="標題 17"/>
          <p:cNvSpPr/>
          <p:nvPr/>
        </p:nvSpPr>
        <p:spPr>
          <a:xfrm>
            <a:off x="-8640" y="759600"/>
            <a:ext cx="9150480" cy="346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20400" cy="35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8C98CA-BC07-4F8A-BDAD-64FCA4765B8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3C487B9-378B-48CD-B847-ABD0655FAE12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840" cy="7513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3.5 LLM: FAISS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3885840" cy="21261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FAISS (36:01-36:10/1:14:33)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1. Install Pandas Row/Column Library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2. Set display with to 100.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3. read in sample dataset.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Note: 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can browse the data but do not overwrite the csv (text format). It will change to other binary format and not readable from panda readers.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89" name="標題 8"/>
          <p:cNvSpPr/>
          <p:nvPr/>
        </p:nvSpPr>
        <p:spPr>
          <a:xfrm>
            <a:off x="-8640" y="759600"/>
            <a:ext cx="9150480" cy="3466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20400" cy="35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D78D27-0CAB-4E1A-B67D-810B09EE28B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4572000" y="2743200"/>
            <a:ext cx="4656960" cy="37713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4496040" y="1143000"/>
            <a:ext cx="4876200" cy="14626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EE4FDB6-A59E-4926-A58B-4CABB4478766}" type="datetime1">
              <a:rPr lang="en-US"/>
              <a:t>11/14/2023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4769</TotalTime>
  <Application>LibreOffice/7.3.7.2$Linux_X86_64 LibreOffice_project/30$Build-2</Application>
  <AppVersion>15.0000</AppVersion>
  <Words>48</Words>
  <Paragraphs>14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2023-11-14T20:07:45Z</dcterms:modified>
  <cp:revision>1503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3</vt:i4>
  </property>
</Properties>
</file>