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B8608A7-4BC6-4BE8-9997-9B895801AE9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8680" cy="341568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59B84D-1D9D-4EE0-9C1B-66AABA276D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6D9D37-2391-4804-B695-1B0DB23F09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8B0EBB-9AEE-48C4-A804-55A37995EE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93EF38-8EA9-4F9C-AC13-0BCF98730B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7487B-D5BA-4CBD-A272-CE7B11670C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B0B232-64EC-4FAB-80D6-6845BC6C6B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178CAC-96D1-4CAA-9579-EF2F4A5A25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78E918-F765-4F03-8B82-0DF7FFCD9B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7F0E89-06DE-4E0E-A05B-5E676FE595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533755-3BB4-4D03-B8C9-1A9392F462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8C3CAB-D062-436C-906F-81F3EC5129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CCFC28-0619-4F16-BFA6-73C308023D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912AED-7420-4F3D-B0EC-CFE2E50A44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180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9AF032-F7EF-4784-9BAA-1FED50F3078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0320" cy="14562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87120" cy="6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8080" cy="899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ACA9AE-3794-4858-AC40-B48E937996FF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18C7604-4081-4E8F-B57B-19149A427C75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983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(48:51-49:00/1:14:33)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use RecursiveCharacterTextSplitter() and split_document (data) to split data into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chunks.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5" name="標題 7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1E71FA-18B0-46B0-BC73-92C7E435E42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400320" y="2333880"/>
            <a:ext cx="8743680" cy="40669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F26AFA8-5168-4AEF-9BE2-EB13F62325DE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Retrieval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(49:01-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49:30/1:14:33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script: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0" name="標題 10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CC4B10-D76B-455C-8235-8C8643B92D5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97360" y="4662000"/>
            <a:ext cx="9143640" cy="21960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257400" y="1995480"/>
            <a:ext cx="8658000" cy="26665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065B809-FB07-4D08-9B72-BD000EBDFC12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(49:01-49:30/1:14:33)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06" name="標題 11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6522EA-77B5-4600-8862-716480D945D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35440" y="1965960"/>
            <a:ext cx="6981480" cy="2962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C99425C8-609F-4700-A24B-42F872EC44AF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983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(49:01-49:30/1:14:33)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script: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OpenAI need pay credit to run OpenAIEmbedding().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1" name="標題 12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228E82-604B-4DE6-B2AA-1C9A5FE3C08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28960" y="5715360"/>
            <a:ext cx="8915040" cy="4568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28600" y="2305440"/>
            <a:ext cx="7905240" cy="3180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796A2EB-A175-4BEC-BB5B-9BC6CEECF039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LLM: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Retrie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983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(49:30-51:30/1:14:33)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script: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OpenAI need pay credit to run OpenAIEmbeddings().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Put your docs into embeddings and generate the vectorindex_openai database.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7" name="標題 13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E4ED21-D3B7-4E40-9B6B-8584B63BDCA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914400" y="2971800"/>
            <a:ext cx="5724000" cy="29239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A1D0E14-BF01-4961-BC9E-CD3679F8D8E2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(51:46-52:30/1:14:33)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Retrieve the answer from LLM.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2" name="標題 14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EB6BF2-82B8-4205-8327-6A8FBA6A7D0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143000" y="2106360"/>
            <a:ext cx="6409800" cy="42501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E2A13145-EC98-4D52-B304-1C9CF5F517B7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7" name="標題 15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8A3239-81E6-4A99-AE60-CDAD9750278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19400" y="2391120"/>
            <a:ext cx="8038800" cy="3781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8DA8AB0E-DBE2-49C4-A15B-0C17B245CA27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(51:46-57:39/1:14:33)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 overall flow of the LLM.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2" name="標題 16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696B5C-3D06-4169-8F7E-69EC69E2B24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908280" y="1828800"/>
            <a:ext cx="8029800" cy="50292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5A18E75-109C-4546-911A-E0D79CC192F9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0320" cy="14562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9CB815-AF50-4492-8758-A92D77E46C12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9B3919D3-4AD8-423E-AD0E-A349DC72044B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040" cy="14407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2" name="標題 2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C42B9E-9AD4-4281-95B2-32A2DAD93A5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371600" y="2971800"/>
            <a:ext cx="6543360" cy="32763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0DF20BEC-78C1-4EAB-B5F4-B3FBAC935D18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Retrieval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(45:36-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46:00/1:14:33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7" name="標題 1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D4BB3C-D426-4AE9-9A44-F4EDF165160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524160" y="2286000"/>
            <a:ext cx="7705440" cy="3236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79F29EB-A6FE-4510-999D-95A219547645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Retrieval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(46:01-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46:20/1:14:33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2" name="標題 3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176B40-0BE5-417D-B4D3-0D89C941805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685800" y="2067120"/>
            <a:ext cx="7210080" cy="4105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5EB7674-3CC0-4482-AC69-0CEA2EA175DE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040" cy="5263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(45:36-46:30/1:14:33)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7" name="標題 4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67058F-32D6-4556-85B3-23B61C90F59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505160" y="1943280"/>
            <a:ext cx="6038640" cy="44575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5122AFA-B4F1-4617-9097-6C840E9344CF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LLM: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Retrie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040" cy="12121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(46:31-47:00/1:14:33)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Jupyter notebook has dependencies problem with langchain and interactive python 3.11.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 change to python script mode.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2" name="標題 5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55888D-7069-4789-A31E-77D489450A9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695960" y="2743200"/>
            <a:ext cx="6076440" cy="32284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7D3A4FA-208D-4A71-A791-C4D73F73869A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.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6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M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: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R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t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r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i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e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v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a</a:t>
            </a: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302480"/>
            <a:ext cx="8456040" cy="754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(47:01-47:30/1:14:33)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register opeAI with key.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&gt; python 0306_retrieval.py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7" name="標題 9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58F120-F3EA-4805-B487-3C940001A13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371600" y="6172200"/>
            <a:ext cx="7315200" cy="6516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653560" y="2076840"/>
            <a:ext cx="6019560" cy="43239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586B1D7-8A28-4069-B664-1A7C26376853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9835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(47:31-48:00/1:14:33)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We add web site for the UnstructuredURLLoader()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&gt; pip install unstructured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3" name="標題 6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C7FD5B-FDBD-45E8-950B-B7FE2635384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28920" y="2514600"/>
            <a:ext cx="7600680" cy="16380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116C2D12-C2F8-4542-9743-81EEF33F1F79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480" cy="7509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Calibri"/>
                <a:ea typeface="DejaVu Sans"/>
              </a:rPr>
              <a:t>3.6 LLM: Retrieval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230760" y="1302480"/>
            <a:ext cx="8456040" cy="75492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LLM: Retrieval (48:01-48:50/1:14:33)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Due to jupyter notebook dependencies issues, use python script mode to compile.</a:t>
            </a:r>
            <a:endParaRPr b="0" lang="en-US" sz="14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&gt; python 0306_retrieval.py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88" name="標題 8"/>
          <p:cNvSpPr/>
          <p:nvPr/>
        </p:nvSpPr>
        <p:spPr>
          <a:xfrm>
            <a:off x="-8640" y="759600"/>
            <a:ext cx="9150120" cy="3463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https://www.youtube.com/watch?v=MoqgmWV1fm8&amp;list=PLeo1K3hjS3uu0N_0W6giDXzZIcB07Ng_F&amp;index=3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20040" cy="3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93B77C-5F4C-4855-B160-21732A9E086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28600" y="5257800"/>
            <a:ext cx="9143640" cy="10040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390960" y="3886200"/>
            <a:ext cx="8753040" cy="523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457200" y="2505600"/>
            <a:ext cx="8677080" cy="11520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582CA31-7DD1-4450-BF5B-A1296B81C1DA}" type="datetime1">
              <a:rPr lang="en-US"/>
              <a:t>11/15/2023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5759</TotalTime>
  <Application>LibreOffice/7.3.7.2$Linux_X86_64 LibreOffice_project/30$Build-2</Application>
  <AppVersion>15.0000</AppVersion>
  <Words>48</Words>
  <Paragraphs>14</Paragraphs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2023-11-15T15:48:58Z</dcterms:modified>
  <cp:revision>1526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3</vt:i4>
  </property>
</Properties>
</file>