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35EFEE-464D-4290-827C-B13D295F22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1120" cy="340812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16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0560" cy="43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3C84B9-7DA3-408B-8990-9738D73BF7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664F29-0207-41EB-A20F-EF0271B37F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0111E-75A7-4937-B991-12A30403F2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88545-6EDB-4A40-A08E-BFB6126BB3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070A1-EE66-4244-897A-9DB75A230D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3775D9-09D3-4550-B134-CD4E0254AC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7AEFA2-D1D8-40A1-A2E6-9B25B5BBD6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534C02-1898-4078-815F-435115518C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E0AEE8-DE5F-4976-88D6-0C9257580F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EF2158-28CB-45DD-B59E-F493A43ED3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6321C3-95AF-43BF-98AB-8F1EF043E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D88961-6D88-4B81-9AD1-B73C36D97C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60D6B6-5968-469A-9D2C-57A0E8D422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D36334-9A67-4168-9650-FFD5B5BA36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6B40CA-398F-4410-8818-980776EAE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FB1EE0-D6D5-4131-B7CD-C2C16BDFDD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3D06B-3B17-4049-B4B1-251A7EE0CE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F050A4-0348-4454-97C1-CEC911887E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66363-B992-4B08-B06D-6D509380D4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E0F1C-D084-4E32-9661-21F83FB2B4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35BA30-AB0B-4CA5-8395-51867FEF5D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EB9F8-8D44-42FB-B320-2A6BE892C6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7535F-1A0F-4745-94CE-33B26521F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682E3-4432-46B9-BF0D-3A762B5E0E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23E39-E01D-46CB-B4EF-34EE27727A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424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248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71C7FF-1A41-435B-9D7D-1DCCECEC98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248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424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248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2BE0F-BEEF-403E-86ED-2604268AA10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248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2560" cy="1448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DL: Introduction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956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0520" cy="891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A8C91C-7362-4732-8301-A8685957A93D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FE036A2-7774-4CAC-965E-E1F3DB567F55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743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001 DL: Introduction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667360" cy="2126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DL: Introduction (0:00-3:38/3:38)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do the Python Deep Learning. We do not need any prior background.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need desire to learn, GPU computer, some basic knowledge of Python, Pandas, and Machine Learning.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use Python, Keras, Tensorflow, and PyTorch.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Deep Learning has a lot of concepts in mathematics and statistics. We will use simple dataset to describe the concepts.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NVIDIA Titan RTX GPU is used for deep learning job. You can add the graphic card on your computer.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59600"/>
            <a:ext cx="9138960" cy="338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https://www.youtube.com/watch?v=Mubj_fqiAv8&amp;list=PLeo1K3hjS3uu7CxAacxVndI4bE_o3BDtO&amp;index=1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2480" cy="34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01C373-C96C-4E63-896D-C764F1D9D77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1A46E61-5B9F-4428-A48F-D26B172ACA9E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2760" cy="1448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58EB90-F566-49F0-88F7-5A0E08BC3A9F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B9AA6DB-654E-43B0-9CF7-1E9CB781AFEE}" type="datetime1">
              <a:rPr lang="en-US"/>
              <a:t>11/26/2023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6763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2023-11-26T11:42:18Z</dcterms:modified>
  <cp:revision>2029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