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91" r:id="rId4"/>
    <p:sldId id="292" r:id="rId5"/>
    <p:sldId id="294" r:id="rId6"/>
    <p:sldId id="290" r:id="rId7"/>
    <p:sldId id="295" r:id="rId8"/>
    <p:sldId id="296" r:id="rId9"/>
    <p:sldId id="297" r:id="rId10"/>
    <p:sldId id="298" r:id="rId11"/>
    <p:sldId id="29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4" autoAdjust="0"/>
    <p:restoredTop sz="96806" autoAdjust="0"/>
  </p:normalViewPr>
  <p:slideViewPr>
    <p:cSldViewPr>
      <p:cViewPr varScale="1">
        <p:scale>
          <a:sx n="99" d="100"/>
          <a:sy n="99" d="100"/>
        </p:scale>
        <p:origin x="4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Aladdin Pre-RTL Simulator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82F55-9614-445F-BCBA-EAB89C1F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717032"/>
            <a:ext cx="3456384" cy="9159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8CD5A-28FD-465B-8E35-1D691309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2977007" cy="24482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08B3ED-C9B8-4CD7-81A5-7D7E424A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16832"/>
            <a:ext cx="4919117" cy="32426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FD87A-5158-4061-A236-B2176E84DB94}"/>
              </a:ext>
            </a:extLst>
          </p:cNvPr>
          <p:cNvSpPr txBox="1"/>
          <p:nvPr/>
        </p:nvSpPr>
        <p:spPr>
          <a:xfrm>
            <a:off x="611560" y="5445224"/>
            <a:ext cx="727280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LLC (Load-Line Calibration)</a:t>
            </a:r>
          </a:p>
          <a:p>
            <a:r>
              <a:rPr lang="en-US" dirty="0"/>
              <a:t>TLB (Translation Lookaside Buffer): Memory Cache to access user memory. It is a part of MMU (Memory Management Unit).</a:t>
            </a:r>
          </a:p>
        </p:txBody>
      </p:sp>
    </p:spTree>
    <p:extLst>
      <p:ext uri="{BB962C8B-B14F-4D97-AF65-F5344CB8AC3E}">
        <p14:creationId xmlns:p14="http://schemas.microsoft.com/office/powerpoint/2010/main" val="34560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0D1EA-1A66-412F-879B-241A9BC3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921252" cy="44468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70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3D7F4-09E3-47F4-971F-DD6978D0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48500" cy="3476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954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19463-296C-4BBB-962E-5C000E84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626386" cy="44775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541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0116F-D79C-41C9-A8DB-2AC4730B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724922" cy="42976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146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49A77-A061-4477-B95B-348A1425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124700" cy="464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09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A0BD7-FFAF-4D12-8412-ACDE8B6D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796930" cy="4472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3700E4-1BCD-4415-8422-8538788A759A}"/>
              </a:ext>
            </a:extLst>
          </p:cNvPr>
          <p:cNvSpPr/>
          <p:nvPr/>
        </p:nvSpPr>
        <p:spPr>
          <a:xfrm>
            <a:off x="1763688" y="4005064"/>
            <a:ext cx="1512168" cy="64807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FF6B4-B38C-42F2-93C4-8716AA6D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6363097" cy="39356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258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2939C-477A-454F-8072-71D30C4B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6943725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216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Aladdin Pre-RTL Simulator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Aladdin Pre-RTL Simulator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https://slideplayer.com/slide/6343047/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61A02-CE64-4BBF-90F2-B8A7590E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5736729" cy="41473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F5ADB-080A-4491-9A38-AFAFFA52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301208"/>
            <a:ext cx="1400175" cy="1047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C2F5D-2A78-4599-BD8B-87C507CDE512}"/>
              </a:ext>
            </a:extLst>
          </p:cNvPr>
          <p:cNvSpPr txBox="1"/>
          <p:nvPr/>
        </p:nvSpPr>
        <p:spPr>
          <a:xfrm>
            <a:off x="6228184" y="4869160"/>
            <a:ext cx="129614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Garnet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EE988-D01F-4A35-A83C-35BDE9E9AD0B}"/>
              </a:ext>
            </a:extLst>
          </p:cNvPr>
          <p:cNvSpPr txBox="1"/>
          <p:nvPr/>
        </p:nvSpPr>
        <p:spPr>
          <a:xfrm>
            <a:off x="6228184" y="3645024"/>
            <a:ext cx="23762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Ruby: Distinct red color</a:t>
            </a:r>
          </a:p>
        </p:txBody>
      </p:sp>
      <p:pic>
        <p:nvPicPr>
          <p:cNvPr id="4098" name="Picture 2" descr="Ruby - Wikipedia">
            <a:extLst>
              <a:ext uri="{FF2B5EF4-FFF2-40B4-BE49-F238E27FC236}">
                <a16:creationId xmlns:a16="http://schemas.microsoft.com/office/drawing/2014/main" id="{22F9AD22-2252-40D2-82D2-3C57E7F4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720080" cy="6766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251253-4D44-4C85-A76C-C5547A07C6FF}"/>
              </a:ext>
            </a:extLst>
          </p:cNvPr>
          <p:cNvSpPr txBox="1"/>
          <p:nvPr/>
        </p:nvSpPr>
        <p:spPr>
          <a:xfrm>
            <a:off x="6300192" y="1772816"/>
            <a:ext cx="266429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GPGPU (General Purpose Graphical Processing Unit): NVIDIA GeForce 8 Series (with CUDA, SDK, API) for parallel programming.   </a:t>
            </a:r>
          </a:p>
        </p:txBody>
      </p:sp>
    </p:spTree>
    <p:extLst>
      <p:ext uri="{BB962C8B-B14F-4D97-AF65-F5344CB8AC3E}">
        <p14:creationId xmlns:p14="http://schemas.microsoft.com/office/powerpoint/2010/main" val="99081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264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1 Aladdin Pre-RTL Simulator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793</cp:revision>
  <dcterms:created xsi:type="dcterms:W3CDTF">2018-09-28T16:40:41Z</dcterms:created>
  <dcterms:modified xsi:type="dcterms:W3CDTF">2021-09-07T00:22:25Z</dcterms:modified>
</cp:coreProperties>
</file>