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58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Eclipse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949077" cy="7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</a:t>
            </a:r>
            <a:r>
              <a:rPr lang="en-US" altLang="zh-TW" b="1" dirty="0" smtClean="0">
                <a:solidFill>
                  <a:srgbClr val="FFFF00"/>
                </a:solidFill>
              </a:rPr>
              <a:t>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60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Eclipse </a:t>
            </a:r>
            <a:r>
              <a:rPr lang="en-US" altLang="zh-TW" sz="1800" dirty="0" smtClean="0">
                <a:solidFill>
                  <a:schemeClr val="tx1"/>
                </a:solidFill>
              </a:rPr>
              <a:t>is an integrated development environment (IDE) for Java and other programming </a:t>
            </a:r>
            <a:r>
              <a:rPr lang="en-US" altLang="zh-TW" sz="1800" dirty="0" smtClean="0">
                <a:solidFill>
                  <a:schemeClr val="tx1"/>
                </a:solidFill>
              </a:rPr>
              <a:t>languages, such as, C</a:t>
            </a:r>
            <a:r>
              <a:rPr lang="en-US" altLang="zh-TW" sz="1800" dirty="0" smtClean="0">
                <a:solidFill>
                  <a:schemeClr val="tx1"/>
                </a:solidFill>
              </a:rPr>
              <a:t>, C++, PHP, </a:t>
            </a:r>
            <a:r>
              <a:rPr lang="en-US" altLang="zh-TW" sz="1800" dirty="0" smtClean="0">
                <a:solidFill>
                  <a:schemeClr val="tx1"/>
                </a:solidFill>
              </a:rPr>
              <a:t>Ruby, and </a:t>
            </a:r>
            <a:r>
              <a:rPr lang="en-US" altLang="zh-TW" sz="1800" dirty="0" smtClean="0">
                <a:solidFill>
                  <a:schemeClr val="tx1"/>
                </a:solidFill>
              </a:rPr>
              <a:t>etc.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Development </a:t>
            </a:r>
            <a:r>
              <a:rPr lang="en-US" altLang="zh-TW" sz="1800" dirty="0" smtClean="0">
                <a:solidFill>
                  <a:schemeClr val="tx1"/>
                </a:solidFill>
              </a:rPr>
              <a:t>environment provided by Eclipse includes the Eclipse Java </a:t>
            </a:r>
            <a:r>
              <a:rPr lang="en-US" altLang="zh-TW" sz="1800" dirty="0" smtClean="0">
                <a:solidFill>
                  <a:schemeClr val="tx1"/>
                </a:solidFill>
              </a:rPr>
              <a:t>development tools (JDT</a:t>
            </a:r>
            <a:r>
              <a:rPr lang="en-US" altLang="zh-TW" sz="1800" dirty="0" smtClean="0">
                <a:solidFill>
                  <a:schemeClr val="tx1"/>
                </a:solidFill>
              </a:rPr>
              <a:t>) for Java, Eclipse CDT for C/C++, and Eclipse PDT for PHP, among </a:t>
            </a:r>
            <a:r>
              <a:rPr lang="en-US" altLang="zh-TW" sz="1800" dirty="0" smtClean="0">
                <a:solidFill>
                  <a:schemeClr val="tx1"/>
                </a:solidFill>
              </a:rPr>
              <a:t>others.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This </a:t>
            </a:r>
            <a:r>
              <a:rPr lang="en-US" altLang="zh-TW" sz="1800" dirty="0" smtClean="0">
                <a:solidFill>
                  <a:schemeClr val="tx1"/>
                </a:solidFill>
              </a:rPr>
              <a:t>tutorial will teach you how to use Eclipse in your day-2-day life while developing any software project using Eclipse IDE. We will give special emphasis on Java </a:t>
            </a:r>
            <a:r>
              <a:rPr lang="en-US" altLang="zh-TW" sz="1800" dirty="0" smtClean="0">
                <a:solidFill>
                  <a:schemeClr val="tx1"/>
                </a:solidFill>
              </a:rPr>
              <a:t>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Prerequisites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Assume you </a:t>
            </a:r>
            <a:r>
              <a:rPr lang="en-US" altLang="zh-TW" sz="1800" dirty="0" smtClean="0">
                <a:solidFill>
                  <a:schemeClr val="tx1"/>
                </a:solidFill>
              </a:rPr>
              <a:t>are going to use Eclipse IDE to handle all levels of Java projects development.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Assume you </a:t>
            </a:r>
            <a:r>
              <a:rPr lang="en-US" altLang="zh-TW" sz="1800" dirty="0" smtClean="0">
                <a:solidFill>
                  <a:schemeClr val="tx1"/>
                </a:solidFill>
              </a:rPr>
              <a:t>have knowledge of software development using any programming </a:t>
            </a:r>
            <a:r>
              <a:rPr lang="en-US" altLang="zh-TW" sz="1800" smtClean="0">
                <a:solidFill>
                  <a:schemeClr val="tx1"/>
                </a:solidFill>
              </a:rPr>
              <a:t>language, specially, </a:t>
            </a:r>
            <a:r>
              <a:rPr lang="en-US" altLang="zh-TW" sz="1800" dirty="0" smtClean="0">
                <a:solidFill>
                  <a:schemeClr val="tx1"/>
                </a:solidFill>
              </a:rPr>
              <a:t>Java programming.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148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1 Eclipse</vt:lpstr>
      <vt:lpstr>1 Eclipse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206</cp:revision>
  <dcterms:created xsi:type="dcterms:W3CDTF">2018-09-28T16:40:41Z</dcterms:created>
  <dcterms:modified xsi:type="dcterms:W3CDTF">2018-10-06T20:01:29Z</dcterms:modified>
</cp:coreProperties>
</file>