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558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2 Eclipse Overview 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861048"/>
            <a:ext cx="949077" cy="74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 Eclipse </a:t>
            </a:r>
            <a:r>
              <a:rPr lang="en-US" altLang="zh-TW" b="1" dirty="0" smtClean="0">
                <a:solidFill>
                  <a:srgbClr val="FFFF00"/>
                </a:solidFill>
              </a:rPr>
              <a:t>Overview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464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</a:rPr>
              <a:t>What is Eclipse</a:t>
            </a:r>
            <a:r>
              <a:rPr lang="en-US" altLang="zh-TW" sz="1600" dirty="0" smtClean="0">
                <a:solidFill>
                  <a:schemeClr val="tx1"/>
                </a:solidFill>
              </a:rPr>
              <a:t>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smtClean="0">
                <a:solidFill>
                  <a:schemeClr val="tx1"/>
                </a:solidFill>
              </a:rPr>
              <a:t>In the context of computing, Eclipse is an integrated development environment (IDE) for developing applications using the Java programming language and other programming languages, such as, C/C++, Python, PERL, Ruby, and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smtClean="0">
                <a:solidFill>
                  <a:schemeClr val="tx1"/>
                </a:solidFill>
              </a:rPr>
              <a:t>The Eclipse platform which provides the foundation for the Eclipse IDE is composed of plug-ins and is designed to be extensible using additional plug-ins. Developed using Java, the Eclipse platform can be used to develop rich client applications, integrated development environments and other tools.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smtClean="0">
                <a:solidFill>
                  <a:schemeClr val="tx1"/>
                </a:solidFill>
              </a:rPr>
              <a:t>Eclipse can be used as an IDE for any programming language for which a plug-in is available.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smtClean="0">
                <a:solidFill>
                  <a:schemeClr val="tx1"/>
                </a:solidFill>
              </a:rPr>
              <a:t>The Java Development Tools (JDT) project provides a plug-in that allows Eclipse to be used as a Java IDE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smtClean="0">
                <a:solidFill>
                  <a:schemeClr val="tx1"/>
                </a:solidFill>
              </a:rPr>
              <a:t>PyDev is a plugin that allows Eclipse to be used as a Python IDE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smtClean="0">
                <a:solidFill>
                  <a:schemeClr val="tx1"/>
                </a:solidFill>
              </a:rPr>
              <a:t>C/C++ Development Tools (CDT) is a plug-in that allows Eclipse to be used for developing application using C/C++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smtClean="0">
                <a:solidFill>
                  <a:schemeClr val="tx1"/>
                </a:solidFill>
              </a:rPr>
              <a:t>The Eclipse Scala plug-in allows Eclipse to be used an IDE to develop Scala applications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err="1" smtClean="0">
                <a:solidFill>
                  <a:schemeClr val="tx1"/>
                </a:solidFill>
              </a:rPr>
              <a:t>PHPeclipse</a:t>
            </a:r>
            <a:r>
              <a:rPr lang="en-US" altLang="zh-TW" sz="1600" dirty="0" smtClean="0">
                <a:solidFill>
                  <a:schemeClr val="tx1"/>
                </a:solidFill>
              </a:rPr>
              <a:t> is a plug-in to eclipse that provides complete development tool for PHP.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https://www.tutorialspoint.com/eclipse/eclipse_overview.htm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smtClean="0">
                <a:solidFill>
                  <a:srgbClr val="FFFF00"/>
                </a:solidFill>
              </a:rPr>
              <a:t>2 </a:t>
            </a:r>
            <a:r>
              <a:rPr lang="en-US" altLang="zh-TW" b="1" dirty="0" smtClean="0">
                <a:solidFill>
                  <a:srgbClr val="FFFF00"/>
                </a:solidFill>
              </a:rPr>
              <a:t>Eclipse Overview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</a:rPr>
              <a:t>Eclipse release</a:t>
            </a:r>
            <a:endParaRPr lang="en-US" altLang="zh-TW" sz="1600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https://www.tutorialspoint.com/eclipse/eclipse_overview.htm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43608" y="1844824"/>
          <a:ext cx="3134678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668338"/>
                <a:gridCol w="124714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smtClean="0"/>
                        <a:t>Codename</a:t>
                      </a:r>
                      <a:endParaRPr lang="en-US" sz="1800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/>
                        <a:t>Year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/>
                        <a:t>Platform Version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/>
                        <a:t>Callisto</a:t>
                      </a:r>
                      <a:endParaRPr lang="en-US" sz="1800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800"/>
                        <a:t>2006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800"/>
                        <a:t>3.2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800"/>
                        <a:t>Europa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800"/>
                        <a:t>2007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800"/>
                        <a:t>3.3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800"/>
                        <a:t>Ganymede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800"/>
                        <a:t>2008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800"/>
                        <a:t>3.4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800"/>
                        <a:t>Galileo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800"/>
                        <a:t>2009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800" dirty="0"/>
                        <a:t>3.5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800"/>
                        <a:t>Helios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800"/>
                        <a:t>2010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800"/>
                        <a:t>3.6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/>
                        <a:t>Indigo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800" dirty="0"/>
                        <a:t>2011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800" dirty="0"/>
                        <a:t>3.7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/>
                        <a:t>Juno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800" dirty="0"/>
                        <a:t>2012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/>
                        <a:t>3.8 and 4.2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/>
                        <a:t>Kepler</a:t>
                      </a:r>
                      <a:endParaRPr lang="en-US" sz="1800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800"/>
                        <a:t>2013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800" dirty="0"/>
                        <a:t>4.3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/>
                        <a:t>Luna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800"/>
                        <a:t>2014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800" dirty="0" smtClean="0"/>
                        <a:t>4.4</a:t>
                      </a:r>
                      <a:endParaRPr lang="en-US" altLang="zh-TW" sz="1800" dirty="0"/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932040" y="1916832"/>
          <a:ext cx="313467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668338"/>
                <a:gridCol w="124714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smtClean="0"/>
                        <a:t>Codename</a:t>
                      </a:r>
                      <a:endParaRPr lang="en-US" sz="1800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/>
                        <a:t>Year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/>
                        <a:t>Platform Version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/>
                        <a:t>Mars</a:t>
                      </a:r>
                      <a:endParaRPr lang="en-US" sz="1800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800" dirty="0" smtClean="0"/>
                        <a:t>2015</a:t>
                      </a:r>
                      <a:endParaRPr lang="en-US" altLang="zh-TW" sz="1800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800" dirty="0" smtClean="0"/>
                        <a:t>4.5</a:t>
                      </a:r>
                      <a:endParaRPr lang="en-US" altLang="zh-TW" sz="1800" dirty="0"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/>
                        <a:t>Neon</a:t>
                      </a:r>
                      <a:endParaRPr lang="en-US" sz="1800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800" dirty="0" smtClean="0"/>
                        <a:t>2016</a:t>
                      </a:r>
                      <a:endParaRPr lang="en-US" altLang="zh-TW" sz="1800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/>
                        <a:t>4.6</a:t>
                      </a:r>
                      <a:endParaRPr lang="en-US" sz="1800" dirty="0"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/>
                        <a:t>Oxygen</a:t>
                      </a:r>
                      <a:endParaRPr lang="en-US" sz="1800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800" dirty="0" smtClean="0"/>
                        <a:t>2017</a:t>
                      </a:r>
                      <a:endParaRPr lang="en-US" altLang="zh-TW" sz="1800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800" dirty="0" smtClean="0"/>
                        <a:t>4.7</a:t>
                      </a:r>
                      <a:endParaRPr lang="en-US" altLang="zh-TW" sz="1800" dirty="0"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/>
                        <a:t>Photon</a:t>
                      </a:r>
                      <a:endParaRPr lang="en-US" sz="1800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800" dirty="0" smtClean="0"/>
                        <a:t>2018</a:t>
                      </a:r>
                      <a:endParaRPr lang="en-US" altLang="zh-TW" sz="1800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800" dirty="0" smtClean="0"/>
                        <a:t>4.8</a:t>
                      </a:r>
                      <a:endParaRPr lang="en-US" altLang="zh-TW" sz="1800" dirty="0"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/>
                        <a:t>2018-09</a:t>
                      </a:r>
                      <a:endParaRPr lang="en-US" sz="1800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800" dirty="0" smtClean="0"/>
                        <a:t>2019</a:t>
                      </a:r>
                      <a:endParaRPr lang="en-US" altLang="zh-TW" sz="1800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800" dirty="0" smtClean="0"/>
                        <a:t>4.9</a:t>
                      </a:r>
                      <a:endParaRPr lang="en-US" altLang="zh-TW" sz="1800" dirty="0"/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282</Words>
  <Application>Microsoft Office PowerPoint</Application>
  <PresentationFormat>如螢幕大小 (4:3)</PresentationFormat>
  <Paragraphs>73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2 Eclipse Overview </vt:lpstr>
      <vt:lpstr>2 Eclipse Overview</vt:lpstr>
      <vt:lpstr>2 Eclipse Overview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223</cp:revision>
  <dcterms:created xsi:type="dcterms:W3CDTF">2018-09-28T16:40:41Z</dcterms:created>
  <dcterms:modified xsi:type="dcterms:W3CDTF">2018-10-07T03:59:18Z</dcterms:modified>
</cp:coreProperties>
</file>