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5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Eclipse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Installation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Eclipse </a:t>
            </a:r>
            <a:r>
              <a:rPr lang="en-US" altLang="zh-TW" b="1" dirty="0" smtClean="0">
                <a:solidFill>
                  <a:srgbClr val="FFFF00"/>
                </a:solidFill>
              </a:rPr>
              <a:t>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Download Eclipse: </a:t>
            </a:r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://www.eclipse.org/downloads</a:t>
            </a:r>
            <a:r>
              <a:rPr lang="en-US" altLang="zh-TW" sz="16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https://www.tutorialspoint.com/eclipse/eclipse_installation.htm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916832"/>
            <a:ext cx="6708516" cy="38804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29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3 Eclipse Installation </vt:lpstr>
      <vt:lpstr>3 Eclipse Installation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225</cp:revision>
  <dcterms:created xsi:type="dcterms:W3CDTF">2018-09-28T16:40:41Z</dcterms:created>
  <dcterms:modified xsi:type="dcterms:W3CDTF">2018-10-07T04:00:48Z</dcterms:modified>
</cp:coreProperties>
</file>