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498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 Explore Windows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949077" cy="74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Explore Windows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major visible parts of an eclipse window are </a:t>
            </a:r>
            <a:r>
              <a:rPr lang="en-US" altLang="zh-TW" sz="1800" dirty="0" smtClean="0">
                <a:solidFill>
                  <a:schemeClr val="tx1"/>
                </a:solidFill>
              </a:rPr>
              <a:t>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Views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Editors </a:t>
            </a:r>
            <a:r>
              <a:rPr lang="en-US" altLang="zh-TW" sz="1800" dirty="0" smtClean="0">
                <a:solidFill>
                  <a:schemeClr val="tx1"/>
                </a:solidFill>
              </a:rPr>
              <a:t>(all appear in one editor </a:t>
            </a:r>
            <a:r>
              <a:rPr lang="en-US" altLang="zh-TW" sz="1800" dirty="0" smtClean="0">
                <a:solidFill>
                  <a:schemeClr val="tx1"/>
                </a:solidFill>
              </a:rPr>
              <a:t>area)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Menu Bar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Toolbar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An </a:t>
            </a:r>
            <a:r>
              <a:rPr lang="en-US" altLang="zh-TW" sz="1800" dirty="0" smtClean="0">
                <a:solidFill>
                  <a:schemeClr val="tx1"/>
                </a:solidFill>
              </a:rPr>
              <a:t>eclipse perspective is the name given to an initial collection and arrangement of views and an editor area.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default perspective is called java.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An </a:t>
            </a:r>
            <a:r>
              <a:rPr lang="en-US" altLang="zh-TW" sz="1800" dirty="0" smtClean="0">
                <a:solidFill>
                  <a:schemeClr val="tx1"/>
                </a:solidFill>
              </a:rPr>
              <a:t>eclipse window can have multiple perspectives open in it but only one perspective can be active at any point of time.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</a:t>
            </a:r>
            <a:r>
              <a:rPr lang="en-US" altLang="zh-TW" sz="1800" dirty="0" smtClean="0">
                <a:solidFill>
                  <a:schemeClr val="tx1"/>
                </a:solidFill>
              </a:rPr>
              <a:t>user can switch between open perspectives or open a new perspective.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</a:t>
            </a:r>
            <a:r>
              <a:rPr lang="en-US" altLang="zh-TW" sz="1800" dirty="0" smtClean="0">
                <a:solidFill>
                  <a:schemeClr val="tx1"/>
                </a:solidFill>
              </a:rPr>
              <a:t>perspective controls what appears in some menus and tool bars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https://www.tutorialspoint.com/eclipse/eclipse_explore_windows.htm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Explore Windows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major visible parts of an eclipse </a:t>
            </a:r>
            <a:r>
              <a:rPr lang="en-US" altLang="zh-TW" sz="1800" dirty="0" smtClean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https://www.tutorialspoint.com/eclipse/eclipse_explore_windows.htm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5404546" cy="357303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475656" y="1844824"/>
            <a:ext cx="1224136" cy="36004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Name of Current Perspective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75656" y="2492896"/>
            <a:ext cx="1224136" cy="14401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9" idx="2"/>
            <a:endCxn id="10" idx="0"/>
          </p:cNvCxnSpPr>
          <p:nvPr/>
        </p:nvCxnSpPr>
        <p:spPr>
          <a:xfrm>
            <a:off x="2087724" y="2204864"/>
            <a:ext cx="0" cy="288032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75656" y="2636912"/>
            <a:ext cx="2088232" cy="14401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771800" y="1844824"/>
            <a:ext cx="1224136" cy="36004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Menu Bar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6" idx="2"/>
            <a:endCxn id="14" idx="0"/>
          </p:cNvCxnSpPr>
          <p:nvPr/>
        </p:nvCxnSpPr>
        <p:spPr>
          <a:xfrm flipH="1">
            <a:off x="2519772" y="2204864"/>
            <a:ext cx="864096" cy="432048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475656" y="2780928"/>
            <a:ext cx="3528392" cy="14401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67944" y="1844824"/>
            <a:ext cx="1224136" cy="36004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Tool Bar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22" idx="2"/>
            <a:endCxn id="21" idx="0"/>
          </p:cNvCxnSpPr>
          <p:nvPr/>
        </p:nvCxnSpPr>
        <p:spPr>
          <a:xfrm flipH="1">
            <a:off x="3239852" y="2204864"/>
            <a:ext cx="1440160" cy="576064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96136" y="4005064"/>
            <a:ext cx="1080120" cy="504056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652120" y="1988840"/>
            <a:ext cx="1224136" cy="36004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Outline View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>
            <a:stCxn id="27" idx="2"/>
            <a:endCxn id="26" idx="0"/>
          </p:cNvCxnSpPr>
          <p:nvPr/>
        </p:nvCxnSpPr>
        <p:spPr>
          <a:xfrm>
            <a:off x="6264188" y="2348880"/>
            <a:ext cx="72008" cy="1656184"/>
          </a:xfrm>
          <a:prstGeom prst="straightConnector1">
            <a:avLst/>
          </a:pr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63888" y="3356992"/>
            <a:ext cx="1224136" cy="36004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Editor Area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47664" y="3573016"/>
            <a:ext cx="1224136" cy="36004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Package Explorer View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59832" y="5589240"/>
            <a:ext cx="1224136" cy="360040"/>
          </a:xfrm>
          <a:prstGeom prst="rect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Problems View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Explore Windows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4563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A </a:t>
            </a:r>
            <a:r>
              <a:rPr lang="en-US" altLang="zh-TW" sz="1800" dirty="0" smtClean="0">
                <a:solidFill>
                  <a:schemeClr val="tx1"/>
                </a:solidFill>
              </a:rPr>
              <a:t>perspective has only one editor area in which multiple editors can be open.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editor area is usually surrounded by multiple views.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In </a:t>
            </a:r>
            <a:r>
              <a:rPr lang="en-US" altLang="zh-TW" sz="1800" dirty="0" smtClean="0">
                <a:solidFill>
                  <a:schemeClr val="tx1"/>
                </a:solidFill>
              </a:rPr>
              <a:t>general, editors are used to edit the project data and views are used to view the project metadata.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For </a:t>
            </a:r>
            <a:r>
              <a:rPr lang="en-US" altLang="zh-TW" sz="1800" dirty="0" smtClean="0">
                <a:solidFill>
                  <a:schemeClr val="tx1"/>
                </a:solidFill>
              </a:rPr>
              <a:t>example the package explorer shows the java files in the project and the java editor is used to edit a java </a:t>
            </a:r>
            <a:r>
              <a:rPr lang="en-US" altLang="zh-TW" sz="1800" dirty="0" smtClean="0">
                <a:solidFill>
                  <a:schemeClr val="tx1"/>
                </a:solidFill>
              </a:rPr>
              <a:t>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eclipse window can contain multiple editors and views but only one of them is active at any given point of time.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title bar of the active editor or view looks different from all the </a:t>
            </a:r>
            <a:r>
              <a:rPr lang="en-US" altLang="zh-TW" sz="1800" dirty="0" smtClean="0">
                <a:solidFill>
                  <a:schemeClr val="tx1"/>
                </a:solidFill>
              </a:rPr>
              <a:t>others.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UI elements on the menu bar and tool bar represent commands that can be triggered by an end user.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https://www.tutorialspoint.com/eclipse/eclipse_explore_windows.htm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Explore Windows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0963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Using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Multiple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Windows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Multiple </a:t>
            </a:r>
            <a:r>
              <a:rPr lang="en-US" altLang="zh-TW" sz="1800" dirty="0" smtClean="0">
                <a:solidFill>
                  <a:schemeClr val="tx1"/>
                </a:solidFill>
              </a:rPr>
              <a:t>Eclipse Windows can be open at the same time.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To </a:t>
            </a:r>
            <a:r>
              <a:rPr lang="en-US" altLang="zh-TW" sz="1800" dirty="0" smtClean="0">
                <a:solidFill>
                  <a:schemeClr val="tx1"/>
                </a:solidFill>
              </a:rPr>
              <a:t>open a new window, click on the Windows menu and select the New Window menu </a:t>
            </a:r>
            <a:r>
              <a:rPr lang="en-US" altLang="zh-TW" sz="1800" dirty="0" smtClean="0">
                <a:solidFill>
                  <a:schemeClr val="tx1"/>
                </a:solidFill>
              </a:rPr>
              <a:t>item.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Each </a:t>
            </a:r>
            <a:r>
              <a:rPr lang="en-US" altLang="zh-TW" sz="1800" dirty="0" smtClean="0">
                <a:solidFill>
                  <a:schemeClr val="tx1"/>
                </a:solidFill>
              </a:rPr>
              <a:t>window can have a different perspective open in them. For example you could open two Eclipse windows one in the Java perspective and the other in the Debug perspective. 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window showing the Java perspective can be used for editing the java code and the window showing the debug perspective can be used for debugging the application being developed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https://www.tutorialspoint.com/eclipse/eclipse_explore_windows.htm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395</Words>
  <Application>Microsoft Office PowerPoint</Application>
  <PresentationFormat>如螢幕大小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4 Explore Windows</vt:lpstr>
      <vt:lpstr>4 Explore Windows</vt:lpstr>
      <vt:lpstr>4 Explore Windows</vt:lpstr>
      <vt:lpstr>4 Explore Windows</vt:lpstr>
      <vt:lpstr>4 Explore Windows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244</cp:revision>
  <dcterms:created xsi:type="dcterms:W3CDTF">2018-09-28T16:40:41Z</dcterms:created>
  <dcterms:modified xsi:type="dcterms:W3CDTF">2018-10-07T05:43:04Z</dcterms:modified>
</cp:coreProperties>
</file>