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498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6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Explore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Explore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About Views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Eclipse </a:t>
            </a:r>
            <a:r>
              <a:rPr lang="en-US" altLang="zh-TW" sz="1800" dirty="0" smtClean="0">
                <a:solidFill>
                  <a:schemeClr val="tx1"/>
                </a:solidFill>
              </a:rPr>
              <a:t>views allow users to see a graphical representation of project metadata.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For </a:t>
            </a:r>
            <a:r>
              <a:rPr lang="en-US" altLang="zh-TW" sz="1800" dirty="0" smtClean="0">
                <a:solidFill>
                  <a:schemeClr val="tx1"/>
                </a:solidFill>
              </a:rPr>
              <a:t>example the project navigator view presents a graphical representation of the folders and files associated with a project and properties view presents a graphical representation of an element selected in another view or </a:t>
            </a:r>
            <a:r>
              <a:rPr lang="en-US" altLang="zh-TW" sz="1800" dirty="0" smtClean="0">
                <a:solidFill>
                  <a:schemeClr val="tx1"/>
                </a:solidFill>
              </a:rPr>
              <a:t>editor.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An </a:t>
            </a:r>
            <a:r>
              <a:rPr lang="en-US" altLang="zh-TW" sz="1800" dirty="0" smtClean="0">
                <a:solidFill>
                  <a:schemeClr val="tx1"/>
                </a:solidFill>
              </a:rPr>
              <a:t>eclipse perspective can show any number of views and editors.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All </a:t>
            </a:r>
            <a:r>
              <a:rPr lang="en-US" altLang="zh-TW" sz="1800" dirty="0" smtClean="0">
                <a:solidFill>
                  <a:schemeClr val="tx1"/>
                </a:solidFill>
              </a:rPr>
              <a:t>editor instances appear in a single editor area, whereas views are placed inside view folders.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</a:t>
            </a:r>
            <a:r>
              <a:rPr lang="en-US" altLang="zh-TW" sz="1800" dirty="0" smtClean="0">
                <a:solidFill>
                  <a:schemeClr val="tx1"/>
                </a:solidFill>
              </a:rPr>
              <a:t>workbench window can display any number of view folders.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Each </a:t>
            </a:r>
            <a:r>
              <a:rPr lang="en-US" altLang="zh-TW" sz="1800" dirty="0" smtClean="0">
                <a:solidFill>
                  <a:schemeClr val="tx1"/>
                </a:solidFill>
              </a:rPr>
              <a:t>view folder can display one or more views.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https://www.tutorialspoint.com/eclipse/eclipse_explore_views.htm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Explore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66429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To </a:t>
            </a:r>
            <a:r>
              <a:rPr lang="en-US" altLang="zh-TW" sz="1800" dirty="0" smtClean="0">
                <a:solidFill>
                  <a:schemeClr val="tx1"/>
                </a:solidFill>
              </a:rPr>
              <a:t>open a view, click on the 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Window</a:t>
            </a:r>
            <a:r>
              <a:rPr lang="en-US" altLang="zh-TW" sz="1800" dirty="0" smtClean="0">
                <a:solidFill>
                  <a:schemeClr val="tx1"/>
                </a:solidFill>
              </a:rPr>
              <a:t> menu and select the 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Show View</a:t>
            </a:r>
            <a:r>
              <a:rPr lang="en-US" altLang="zh-TW" sz="1800" dirty="0" smtClean="0">
                <a:solidFill>
                  <a:schemeClr val="tx1"/>
                </a:solidFill>
              </a:rPr>
              <a:t> menu item.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https://www.tutorialspoint.com/eclipse/eclipse_explore_views.htm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340768"/>
            <a:ext cx="5187780" cy="45510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 Explore 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Moving Views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To </a:t>
            </a:r>
            <a:r>
              <a:rPr lang="en-US" altLang="zh-TW" sz="1800" dirty="0" smtClean="0">
                <a:solidFill>
                  <a:schemeClr val="tx1"/>
                </a:solidFill>
              </a:rPr>
              <a:t>move a view from one view folder to another, just click on the view title and drag to the title bar area of another view </a:t>
            </a:r>
            <a:r>
              <a:rPr lang="en-US" altLang="zh-TW" sz="1800" dirty="0" smtClean="0">
                <a:solidFill>
                  <a:schemeClr val="tx1"/>
                </a:solidFill>
              </a:rPr>
              <a:t>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https://www.tutorialspoint.com/eclipse/eclipse_explore_views.htm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5"/>
            <a:ext cx="3528392" cy="30867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492896"/>
            <a:ext cx="3528392" cy="305597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547664" y="4365104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12160" y="2996952"/>
            <a:ext cx="936104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0" idx="3"/>
            <a:endCxn id="11" idx="1"/>
          </p:cNvCxnSpPr>
          <p:nvPr/>
        </p:nvCxnSpPr>
        <p:spPr>
          <a:xfrm flipV="1">
            <a:off x="2051720" y="3681028"/>
            <a:ext cx="3960440" cy="7920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19872" y="4293096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Drag  Problem view from </a:t>
            </a:r>
            <a:r>
              <a:rPr lang="en-US" altLang="zh-TW" sz="1200" smtClean="0">
                <a:solidFill>
                  <a:schemeClr val="tx1"/>
                </a:solidFill>
              </a:rPr>
              <a:t>one folder to </a:t>
            </a:r>
            <a:r>
              <a:rPr lang="en-US" altLang="zh-TW" sz="1200" dirty="0" smtClean="0">
                <a:solidFill>
                  <a:schemeClr val="tx1"/>
                </a:solidFill>
              </a:rPr>
              <a:t>other view folder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189</Words>
  <Application>Microsoft Office PowerPoint</Application>
  <PresentationFormat>如螢幕大小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6 Explore View</vt:lpstr>
      <vt:lpstr>6 Explore View</vt:lpstr>
      <vt:lpstr>6 Explore View</vt:lpstr>
      <vt:lpstr>6 Explore View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266</cp:revision>
  <dcterms:created xsi:type="dcterms:W3CDTF">2018-09-28T16:40:41Z</dcterms:created>
  <dcterms:modified xsi:type="dcterms:W3CDTF">2018-10-07T06:23:34Z</dcterms:modified>
</cp:coreProperties>
</file>