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49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7 Prospective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Prospective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What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is a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Perspective?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An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perspective is the name given to an initial collection and arrangement of views and an editor area.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default perspective is called java. An eclipse window can have multiple perspectives open in it but only one perspective is active at any point of time.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</a:t>
            </a:r>
            <a:r>
              <a:rPr lang="en-US" altLang="zh-TW" sz="1800" dirty="0" smtClean="0">
                <a:solidFill>
                  <a:schemeClr val="tx1"/>
                </a:solidFill>
              </a:rPr>
              <a:t>user can switch between open perspectives or open a new perspective.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active perspective controls what appears in some menus and tool bars.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https://www.tutorialspoint.com/eclipse/eclipse_perspectives.htm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Prospective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Opening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Perspective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open a new perspective, click on the Windows </a:t>
            </a:r>
            <a:r>
              <a:rPr lang="en-US" altLang="zh-TW" sz="1800" dirty="0" smtClean="0">
                <a:solidFill>
                  <a:schemeClr val="tx1"/>
                </a:solidFill>
              </a:rPr>
              <a:t>&gt; Perspective &gt; Open </a:t>
            </a:r>
            <a:r>
              <a:rPr lang="en-US" altLang="zh-TW" sz="1800" dirty="0" smtClean="0">
                <a:solidFill>
                  <a:schemeClr val="tx1"/>
                </a:solidFill>
              </a:rPr>
              <a:t>Perspective </a:t>
            </a:r>
            <a:r>
              <a:rPr lang="en-US" altLang="zh-TW" sz="1800" dirty="0" smtClean="0">
                <a:solidFill>
                  <a:schemeClr val="tx1"/>
                </a:solidFill>
              </a:rPr>
              <a:t>&gt; Other …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https://www.tutorialspoint.com/eclipse/eclipse_perspectives.htm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6480969" cy="23426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508104" y="4077072"/>
            <a:ext cx="79208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95936" y="3645024"/>
            <a:ext cx="1008112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99792" y="3645024"/>
            <a:ext cx="720080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555776" y="2780928"/>
            <a:ext cx="576064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2"/>
            <a:endCxn id="10" idx="0"/>
          </p:cNvCxnSpPr>
          <p:nvPr/>
        </p:nvCxnSpPr>
        <p:spPr>
          <a:xfrm>
            <a:off x="2843808" y="2996952"/>
            <a:ext cx="216024" cy="648072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3"/>
            <a:endCxn id="9" idx="1"/>
          </p:cNvCxnSpPr>
          <p:nvPr/>
        </p:nvCxnSpPr>
        <p:spPr>
          <a:xfrm>
            <a:off x="3419872" y="3753036"/>
            <a:ext cx="576064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8" idx="1"/>
          </p:cNvCxnSpPr>
          <p:nvPr/>
        </p:nvCxnSpPr>
        <p:spPr>
          <a:xfrm>
            <a:off x="5004048" y="3753036"/>
            <a:ext cx="504056" cy="432048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36912"/>
            <a:ext cx="2964984" cy="37890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7 Prospective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Opening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Perspective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open a new perspective, click on the Windows </a:t>
            </a:r>
            <a:r>
              <a:rPr lang="en-US" altLang="zh-TW" sz="1800" dirty="0" smtClean="0">
                <a:solidFill>
                  <a:schemeClr val="tx1"/>
                </a:solidFill>
              </a:rPr>
              <a:t>&gt; Perspective &gt; Open </a:t>
            </a:r>
            <a:r>
              <a:rPr lang="en-US" altLang="zh-TW" sz="1800" dirty="0" smtClean="0">
                <a:solidFill>
                  <a:schemeClr val="tx1"/>
                </a:solidFill>
              </a:rPr>
              <a:t>Perspective </a:t>
            </a:r>
            <a:r>
              <a:rPr lang="en-US" altLang="zh-TW" sz="1800" dirty="0" smtClean="0">
                <a:solidFill>
                  <a:schemeClr val="tx1"/>
                </a:solidFill>
              </a:rPr>
              <a:t>&gt; Other …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https://www.tutorialspoint.com/eclipse/eclipse_perspectives.htm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156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7 Prospective</vt:lpstr>
      <vt:lpstr>7 Prospective</vt:lpstr>
      <vt:lpstr>7 Prospective</vt:lpstr>
      <vt:lpstr>7 Prospective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275</cp:revision>
  <dcterms:created xsi:type="dcterms:W3CDTF">2018-09-28T16:40:41Z</dcterms:created>
  <dcterms:modified xsi:type="dcterms:W3CDTF">2018-10-07T06:33:04Z</dcterms:modified>
</cp:coreProperties>
</file>