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2" r:id="rId5"/>
    <p:sldId id="260" r:id="rId6"/>
    <p:sldId id="263" r:id="rId7"/>
    <p:sldId id="265" r:id="rId8"/>
    <p:sldId id="264" r:id="rId9"/>
    <p:sldId id="266" r:id="rId10"/>
    <p:sldId id="269" r:id="rId11"/>
    <p:sldId id="267" r:id="rId12"/>
    <p:sldId id="268" r:id="rId13"/>
    <p:sldId id="270" r:id="rId14"/>
    <p:sldId id="271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9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 Spring Boot REST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Owner.java: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6735093" cy="385840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Run As &gt; Java Application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5374119" cy="35957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Open Chrome.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Enter “localhost:8080/cars”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The JSON format are return.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7740352" cy="194543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3.2 Spring pom.xml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8157042" cy="295232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3.2 Spring 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err="1" smtClean="0"/>
              <a:t>application.properties</a:t>
            </a:r>
            <a:r>
              <a:rPr lang="en-US" altLang="zh-TW" dirty="0" smtClean="0"/>
              <a:t>, you can define “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” and route</a:t>
            </a:r>
            <a:r>
              <a:rPr lang="en-US" altLang="zh-TW" dirty="0" smtClean="0">
                <a:solidFill>
                  <a:schemeClr val="tx1"/>
                </a:solidFill>
              </a:rPr>
              <a:t> “localhost:8080/cars”</a:t>
            </a:r>
            <a:r>
              <a:rPr lang="en-US" altLang="zh-TW" dirty="0" smtClean="0"/>
              <a:t> to “localhost:8080/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/cars</a:t>
            </a:r>
            <a:r>
              <a:rPr lang="en-US" altLang="zh-TW" dirty="0" smtClean="0"/>
              <a:t>” 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635896" y="4149080"/>
            <a:ext cx="252028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635896" y="3140968"/>
            <a:ext cx="252028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Spring Boot 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RESTful services are applications communicate over the internet using HTTP protocol.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There are many types of Web Service architectures, the main idea across all designs are the same.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RESTful Web Service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Use controller class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Use Spring Data REST to create RESTful web service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Implement CRUD functionality 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Spring Boot 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Uniform Interface: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Resource Identification: URI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Resource Manipulation: Server response formats are JSON and XML.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Self Descriptive Message: Message with enough information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HATEOAS (Hypermedia And The Engine of Application Site): Response contains links to other area of service.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Spring Boot 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REST (Representational State Transfer) is an architectural style of creating web services.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REST is not a standard, but it defines 6-constraints by Roy Fielding.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Stateless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Client Server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Cacheable: Client site can use cache to improve performance.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Uniform Interface: Same requests for different browser and mobile.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Layered system architecture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Optional: Code on Demand.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 REST Package: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New &gt; Package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Source Folder: </a:t>
            </a:r>
            <a:r>
              <a:rPr lang="en-US" altLang="zh-TW" dirty="0" err="1" smtClean="0">
                <a:solidFill>
                  <a:schemeClr val="tx1"/>
                </a:solidFill>
              </a:rPr>
              <a:t>cardatabase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en-US" altLang="zh-TW" dirty="0" err="1" smtClean="0">
                <a:solidFill>
                  <a:schemeClr val="tx1"/>
                </a:solidFill>
              </a:rPr>
              <a:t>src</a:t>
            </a:r>
            <a:r>
              <a:rPr lang="en-US" altLang="zh-TW" dirty="0" smtClean="0">
                <a:solidFill>
                  <a:schemeClr val="tx1"/>
                </a:solidFill>
              </a:rPr>
              <a:t>/main/java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Name: </a:t>
            </a:r>
            <a:r>
              <a:rPr lang="en-US" altLang="zh-TW" dirty="0" err="1" smtClean="0">
                <a:solidFill>
                  <a:schemeClr val="tx1"/>
                </a:solidFill>
              </a:rPr>
              <a:t>com.packt.cardatabase.web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3806845" cy="361759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708920"/>
            <a:ext cx="2774373" cy="3600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 class </a:t>
            </a:r>
            <a:r>
              <a:rPr lang="en-US" altLang="zh-TW" dirty="0" err="1" smtClean="0"/>
              <a:t>CarController</a:t>
            </a:r>
            <a:r>
              <a:rPr lang="en-US" altLang="zh-TW" dirty="0" smtClean="0"/>
              <a:t>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Click/Active </a:t>
            </a:r>
            <a:r>
              <a:rPr lang="en-US" altLang="zh-TW" dirty="0" err="1" smtClean="0">
                <a:solidFill>
                  <a:schemeClr val="tx1"/>
                </a:solidFill>
              </a:rPr>
              <a:t>com.packt.cardatabase.web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New &gt; Class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 enter “</a:t>
            </a:r>
            <a:r>
              <a:rPr lang="en-US" altLang="zh-TW" dirty="0" err="1" smtClean="0">
                <a:solidFill>
                  <a:schemeClr val="tx1"/>
                </a:solidFill>
              </a:rPr>
              <a:t>CarController</a:t>
            </a:r>
            <a:r>
              <a:rPr lang="en-US" altLang="zh-TW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96952"/>
            <a:ext cx="3634630" cy="28012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08920"/>
            <a:ext cx="3384376" cy="391337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2771800" y="3789040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148063" y="4437112"/>
            <a:ext cx="10081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2" idx="3"/>
            <a:endCxn id="13" idx="1"/>
          </p:cNvCxnSpPr>
          <p:nvPr/>
        </p:nvCxnSpPr>
        <p:spPr>
          <a:xfrm>
            <a:off x="3779912" y="3897052"/>
            <a:ext cx="1368151" cy="6480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518457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Project Structure should be as follow: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268760"/>
            <a:ext cx="2943225" cy="5095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6084168" y="2708920"/>
            <a:ext cx="2520280" cy="20882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3" idx="2"/>
            <a:endCxn id="22" idx="1"/>
          </p:cNvCxnSpPr>
          <p:nvPr/>
        </p:nvCxnSpPr>
        <p:spPr>
          <a:xfrm>
            <a:off x="3059832" y="1628800"/>
            <a:ext cx="3024336" cy="212423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7152773" cy="385953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3.1 Create RESTful 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CarController.java: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365</Words>
  <Application>Microsoft Office PowerPoint</Application>
  <PresentationFormat>如螢幕大小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3 Spring Boot REST</vt:lpstr>
      <vt:lpstr>3 Spring Boot REST</vt:lpstr>
      <vt:lpstr>3 Spring Boot REST</vt:lpstr>
      <vt:lpstr>3 Spring Boot REST</vt:lpstr>
      <vt:lpstr>3.1 Create RESTful Service</vt:lpstr>
      <vt:lpstr>3.1 Create RESTful Service</vt:lpstr>
      <vt:lpstr>3.1 Create RESTful Service</vt:lpstr>
      <vt:lpstr>3.1 Create RESTful Service</vt:lpstr>
      <vt:lpstr>3.1 Create RESTful Service</vt:lpstr>
      <vt:lpstr>3.1 Create RESTful Service</vt:lpstr>
      <vt:lpstr>3.1 Create RESTful Service</vt:lpstr>
      <vt:lpstr>3.1 Create RESTful Service</vt:lpstr>
      <vt:lpstr>3.2 Spring pom.xml</vt:lpstr>
      <vt:lpstr>3.2 Spring pom.xml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301</cp:revision>
  <dcterms:created xsi:type="dcterms:W3CDTF">2018-09-28T16:40:41Z</dcterms:created>
  <dcterms:modified xsi:type="dcterms:W3CDTF">2018-10-16T16:56:05Z</dcterms:modified>
</cp:coreProperties>
</file>