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49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509C-BD4F-47BF-9B1E-FC2E949B3621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1pPr>
            <a:lvl2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0B99440-D9EF-40CC-9B52-F6428D9B2C76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5 Setup Frontend Environment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5 Setup Frontend Environment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0162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The Front end tools need the following tools: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Install </a:t>
            </a:r>
            <a:r>
              <a:rPr lang="en-US" altLang="zh-TW" dirty="0" err="1" smtClean="0">
                <a:solidFill>
                  <a:schemeClr val="tx1"/>
                </a:solidFill>
              </a:rPr>
              <a:t>nodeJS</a:t>
            </a:r>
            <a:r>
              <a:rPr lang="en-US" altLang="zh-TW" dirty="0" smtClean="0">
                <a:solidFill>
                  <a:schemeClr val="tx1"/>
                </a:solidFill>
              </a:rPr>
              <a:t>: node -v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Install Editor: Microsoft Visual Studio Editor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Install create-react-app to create the react app: </a:t>
            </a:r>
            <a:r>
              <a:rPr lang="en-US" altLang="zh-TW" dirty="0" err="1" smtClean="0">
                <a:solidFill>
                  <a:schemeClr val="tx1"/>
                </a:solidFill>
              </a:rPr>
              <a:t>npm</a:t>
            </a:r>
            <a:r>
              <a:rPr lang="en-US" altLang="zh-TW" dirty="0" smtClean="0">
                <a:solidFill>
                  <a:schemeClr val="tx1"/>
                </a:solidFill>
              </a:rPr>
              <a:t> Install -g create-react-app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Create react app: create-react-app &lt;my-application&gt; 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Run react application: </a:t>
            </a:r>
            <a:r>
              <a:rPr lang="en-US" altLang="zh-TW" dirty="0" err="1" smtClean="0">
                <a:solidFill>
                  <a:schemeClr val="tx1"/>
                </a:solidFill>
              </a:rPr>
              <a:t>npm</a:t>
            </a:r>
            <a:r>
              <a:rPr lang="en-US" altLang="zh-TW" smtClean="0">
                <a:solidFill>
                  <a:schemeClr val="tx1"/>
                </a:solidFill>
              </a:rPr>
              <a:t> start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73</Words>
  <Application>Microsoft Office PowerPoint</Application>
  <PresentationFormat>如螢幕大小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5 Setup Frontend Environment</vt:lpstr>
      <vt:lpstr>5 Setup Frontend Environment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382</cp:revision>
  <dcterms:created xsi:type="dcterms:W3CDTF">2018-09-28T16:40:41Z</dcterms:created>
  <dcterms:modified xsi:type="dcterms:W3CDTF">2018-10-18T18:25:57Z</dcterms:modified>
</cp:coreProperties>
</file>