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498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509C-BD4F-47BF-9B1E-FC2E949B3621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1pPr>
            <a:lvl2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0B99440-D9EF-40CC-9B52-F6428D9B2C76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7 React REST API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7.2 Use Fetch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323528" y="1268760"/>
            <a:ext cx="8352928" cy="43204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Use Fetch, POST method, Content-Type, and JSON-encoded data:</a:t>
            </a:r>
          </a:p>
        </p:txBody>
      </p:sp>
      <p:sp>
        <p:nvSpPr>
          <p:cNvPr id="9" name="副標題 2"/>
          <p:cNvSpPr txBox="1">
            <a:spLocks/>
          </p:cNvSpPr>
          <p:nvPr/>
        </p:nvSpPr>
        <p:spPr>
          <a:xfrm>
            <a:off x="827584" y="1772816"/>
            <a:ext cx="7056784" cy="295232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dirty="0" smtClean="0">
                <a:latin typeface="+mj-lt"/>
              </a:rPr>
              <a:t>fetch (‘http://semeapi.com’,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dirty="0" smtClean="0">
                <a:latin typeface="+mj-lt"/>
              </a:rPr>
              <a:t>{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dirty="0" smtClean="0">
                <a:latin typeface="+mj-lt"/>
              </a:rPr>
              <a:t> </a:t>
            </a:r>
            <a:r>
              <a:rPr lang="en-US" altLang="zh-TW" dirty="0" smtClean="0">
                <a:latin typeface="+mj-lt"/>
              </a:rPr>
              <a:t>  method: ‘POST’,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dirty="0" smtClean="0">
                <a:latin typeface="+mj-lt"/>
              </a:rPr>
              <a:t>   headers {‘Context-Type’}: ‘application/</a:t>
            </a:r>
            <a:r>
              <a:rPr lang="en-US" altLang="zh-TW" dirty="0" err="1" smtClean="0">
                <a:latin typeface="+mj-lt"/>
              </a:rPr>
              <a:t>json</a:t>
            </a:r>
            <a:r>
              <a:rPr lang="en-US" altLang="zh-TW" dirty="0" smtClean="0">
                <a:latin typeface="+mj-lt"/>
              </a:rPr>
              <a:t>’},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dirty="0" smtClean="0">
                <a:latin typeface="+mj-lt"/>
              </a:rPr>
              <a:t> </a:t>
            </a:r>
            <a:r>
              <a:rPr lang="en-US" altLang="zh-TW" dirty="0" smtClean="0">
                <a:latin typeface="+mj-lt"/>
              </a:rPr>
              <a:t>  body: </a:t>
            </a:r>
            <a:r>
              <a:rPr lang="en-US" altLang="zh-TW" dirty="0" err="1" smtClean="0">
                <a:latin typeface="+mj-lt"/>
              </a:rPr>
              <a:t>JSON.stringify</a:t>
            </a:r>
            <a:r>
              <a:rPr lang="en-US" altLang="zh-TW" dirty="0" smtClean="0">
                <a:latin typeface="+mj-lt"/>
              </a:rPr>
              <a:t> (data)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dirty="0" smtClean="0">
                <a:latin typeface="+mj-lt"/>
              </a:rPr>
              <a:t>}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dirty="0" smtClean="0">
                <a:latin typeface="+mj-lt"/>
              </a:rPr>
              <a:t>.then (response =&gt; </a:t>
            </a:r>
            <a:r>
              <a:rPr lang="en-US" altLang="zh-TW" dirty="0" err="1" smtClean="0">
                <a:latin typeface="+mj-lt"/>
              </a:rPr>
              <a:t>response.json</a:t>
            </a:r>
            <a:r>
              <a:rPr lang="en-US" altLang="zh-TW" dirty="0" smtClean="0">
                <a:latin typeface="+mj-lt"/>
              </a:rPr>
              <a:t>())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dirty="0" smtClean="0">
                <a:latin typeface="+mj-lt"/>
              </a:rPr>
              <a:t>.then(result =&gt; consol.log (result))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dirty="0" smtClean="0">
                <a:latin typeface="+mj-lt"/>
              </a:rPr>
              <a:t>.catch (error =&gt; console.log (error)); </a:t>
            </a:r>
            <a:endParaRPr kumimoji="0" lang="en-US" altLang="zh-TW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7 React REST API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0162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This document describes the following: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Use Promises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Use Fetch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Make Request by React REST API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Handle response of React REST API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Create React App to consume REST API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7.1 Use Promise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7.1 Use Promise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Use Promises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1043608" y="1772816"/>
            <a:ext cx="7056784" cy="237626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dirty="0" smtClean="0">
                <a:latin typeface="+mj-lt"/>
              </a:rPr>
              <a:t>f</a:t>
            </a:r>
            <a:r>
              <a:rPr lang="en-US" altLang="zh-TW" dirty="0" smtClean="0">
                <a:latin typeface="+mj-lt"/>
              </a:rPr>
              <a:t>unction </a:t>
            </a:r>
            <a:r>
              <a:rPr lang="en-US" altLang="zh-TW" dirty="0" err="1" smtClean="0">
                <a:latin typeface="+mj-lt"/>
              </a:rPr>
              <a:t>doSyncCall</a:t>
            </a:r>
            <a:r>
              <a:rPr lang="en-US" altLang="zh-TW" dirty="0" smtClean="0">
                <a:latin typeface="+mj-lt"/>
              </a:rPr>
              <a:t> (success, failure) {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dirty="0" smtClean="0">
                <a:latin typeface="+mj-lt"/>
              </a:rPr>
              <a:t>    If (SUCEED)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dirty="0" smtClean="0">
                <a:latin typeface="+mj-lt"/>
              </a:rPr>
              <a:t> </a:t>
            </a:r>
            <a:r>
              <a:rPr lang="en-US" altLang="zh-TW" dirty="0" smtClean="0">
                <a:latin typeface="+mj-lt"/>
              </a:rPr>
              <a:t>        …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dirty="0" smtClean="0">
                <a:latin typeface="+mj-lt"/>
              </a:rPr>
              <a:t> </a:t>
            </a:r>
            <a:r>
              <a:rPr lang="en-US" altLang="zh-TW" dirty="0" smtClean="0">
                <a:latin typeface="+mj-lt"/>
              </a:rPr>
              <a:t>    else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dirty="0" smtClean="0">
                <a:latin typeface="+mj-lt"/>
              </a:rPr>
              <a:t> </a:t>
            </a:r>
            <a:r>
              <a:rPr lang="en-US" altLang="zh-TW" dirty="0" smtClean="0">
                <a:latin typeface="+mj-lt"/>
              </a:rPr>
              <a:t>       ….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}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dirty="0" err="1" smtClean="0">
                <a:latin typeface="+mj-lt"/>
              </a:rPr>
              <a:t>doSyncCall</a:t>
            </a:r>
            <a:r>
              <a:rPr lang="en-US" altLang="zh-TW" dirty="0" smtClean="0">
                <a:latin typeface="+mj-lt"/>
              </a:rPr>
              <a:t> (success, failure);</a:t>
            </a:r>
            <a:endParaRPr kumimoji="0" lang="en-US" altLang="zh-TW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7.1 Use Promise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A Promise can have one of three states: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Pending: Initial State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Fulfilled: Successful operation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Rejected: Failed Operation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</a:t>
            </a:r>
            <a:r>
              <a:rPr lang="en-US" altLang="zh-TW" sz="1600" dirty="0" smtClean="0">
                <a:latin typeface="+mj-lt"/>
                <a:ea typeface="+mj-ea"/>
                <a:cs typeface="+mj-cs"/>
              </a:rPr>
              <a:t>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971600" y="2780928"/>
            <a:ext cx="7056784" cy="115212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dirty="0" err="1" smtClean="0">
                <a:latin typeface="+mj-lt"/>
              </a:rPr>
              <a:t>doSyncCall</a:t>
            </a:r>
            <a:r>
              <a:rPr lang="en-US" altLang="zh-TW" dirty="0" smtClean="0">
                <a:latin typeface="+mj-lt"/>
              </a:rPr>
              <a:t> </a:t>
            </a:r>
            <a:r>
              <a:rPr lang="en-US" altLang="zh-TW" dirty="0" smtClean="0">
                <a:latin typeface="+mj-lt"/>
              </a:rPr>
              <a:t>().then (response =&gt; …);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doAsynCall</a:t>
            </a: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().then</a:t>
            </a:r>
            <a:r>
              <a:rPr kumimoji="0" lang="en-US" altLang="zh-TW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(response =&gt; ,,,), then (result =&gt; ..);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baseline="0" dirty="0" err="1" smtClean="0">
                <a:latin typeface="+mj-lt"/>
              </a:rPr>
              <a:t>doSyncCall</a:t>
            </a:r>
            <a:r>
              <a:rPr lang="en-US" altLang="zh-TW" dirty="0" smtClean="0">
                <a:latin typeface="+mj-lt"/>
              </a:rPr>
              <a:t> ().then (response =&gt; …).then(result =&gt; …). </a:t>
            </a:r>
            <a:r>
              <a:rPr lang="en-US" altLang="zh-TW" dirty="0" smtClean="0">
                <a:latin typeface="+mj-lt"/>
              </a:rPr>
              <a:t>c</a:t>
            </a:r>
            <a:r>
              <a:rPr lang="en-US" altLang="zh-TW" dirty="0" smtClean="0">
                <a:latin typeface="+mj-lt"/>
              </a:rPr>
              <a:t>atch (error =&gt;</a:t>
            </a:r>
            <a:endParaRPr kumimoji="0" lang="en-US" altLang="zh-TW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7.2 Use Fetch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7.2 Use Fetch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Use Fetch and GET method: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1043608" y="1772816"/>
            <a:ext cx="7056784" cy="115212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dirty="0" smtClean="0">
                <a:latin typeface="+mj-lt"/>
              </a:rPr>
              <a:t>fetch (‘http://semeapi.com’) .then (response =&gt; </a:t>
            </a:r>
            <a:r>
              <a:rPr lang="en-US" altLang="zh-TW" dirty="0" err="1" smtClean="0">
                <a:latin typeface="+mj-lt"/>
              </a:rPr>
              <a:t>response.json</a:t>
            </a:r>
            <a:r>
              <a:rPr lang="en-US" altLang="zh-TW" dirty="0" smtClean="0">
                <a:latin typeface="+mj-lt"/>
              </a:rPr>
              <a:t>())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dirty="0" smtClean="0">
                <a:latin typeface="+mj-lt"/>
              </a:rPr>
              <a:t>.then(result =&gt; consol.log (result))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dirty="0" smtClean="0">
                <a:latin typeface="+mj-lt"/>
              </a:rPr>
              <a:t>.catch (error =&gt; console.log (error)) </a:t>
            </a:r>
            <a:endParaRPr kumimoji="0" lang="en-US" altLang="zh-TW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395536" y="3068960"/>
            <a:ext cx="8352928" cy="43204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Use Fetch and POST method:</a:t>
            </a:r>
          </a:p>
        </p:txBody>
      </p:sp>
      <p:sp>
        <p:nvSpPr>
          <p:cNvPr id="9" name="副標題 2"/>
          <p:cNvSpPr txBox="1">
            <a:spLocks/>
          </p:cNvSpPr>
          <p:nvPr/>
        </p:nvSpPr>
        <p:spPr>
          <a:xfrm>
            <a:off x="971600" y="3573016"/>
            <a:ext cx="7056784" cy="136815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dirty="0" smtClean="0">
                <a:latin typeface="+mj-lt"/>
              </a:rPr>
              <a:t>fetch (‘http://semeapi.com’, {method: ‘POST’})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dirty="0" smtClean="0">
                <a:latin typeface="+mj-lt"/>
              </a:rPr>
              <a:t>.then (response =&gt; </a:t>
            </a:r>
            <a:r>
              <a:rPr lang="en-US" altLang="zh-TW" dirty="0" err="1" smtClean="0">
                <a:latin typeface="+mj-lt"/>
              </a:rPr>
              <a:t>response.json</a:t>
            </a:r>
            <a:r>
              <a:rPr lang="en-US" altLang="zh-TW" dirty="0" smtClean="0">
                <a:latin typeface="+mj-lt"/>
              </a:rPr>
              <a:t>())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dirty="0" smtClean="0">
                <a:latin typeface="+mj-lt"/>
              </a:rPr>
              <a:t>.then(result =&gt; consol.log (result))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dirty="0" smtClean="0">
                <a:latin typeface="+mj-lt"/>
              </a:rPr>
              <a:t>.catch (error =&gt; console.log (error)) </a:t>
            </a:r>
            <a:endParaRPr kumimoji="0" lang="en-US" altLang="zh-TW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7.2 Use Fetch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323528" y="1268760"/>
            <a:ext cx="8352928" cy="43204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Use Fetch, POST method, and Content-Type:</a:t>
            </a:r>
          </a:p>
        </p:txBody>
      </p:sp>
      <p:sp>
        <p:nvSpPr>
          <p:cNvPr id="9" name="副標題 2"/>
          <p:cNvSpPr txBox="1">
            <a:spLocks/>
          </p:cNvSpPr>
          <p:nvPr/>
        </p:nvSpPr>
        <p:spPr>
          <a:xfrm>
            <a:off x="827584" y="1772816"/>
            <a:ext cx="7056784" cy="266429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dirty="0" smtClean="0">
                <a:latin typeface="+mj-lt"/>
              </a:rPr>
              <a:t>fetch (‘http://semeapi.com’,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dirty="0" smtClean="0">
                <a:latin typeface="+mj-lt"/>
              </a:rPr>
              <a:t>{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dirty="0" smtClean="0">
                <a:latin typeface="+mj-lt"/>
              </a:rPr>
              <a:t> </a:t>
            </a:r>
            <a:r>
              <a:rPr lang="en-US" altLang="zh-TW" dirty="0" smtClean="0">
                <a:latin typeface="+mj-lt"/>
              </a:rPr>
              <a:t>  method: ‘POST’,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dirty="0" smtClean="0">
                <a:latin typeface="+mj-lt"/>
              </a:rPr>
              <a:t>   headers {‘Context-Type’}: ‘application/</a:t>
            </a:r>
            <a:r>
              <a:rPr lang="en-US" altLang="zh-TW" dirty="0" err="1" smtClean="0">
                <a:latin typeface="+mj-lt"/>
              </a:rPr>
              <a:t>json</a:t>
            </a:r>
            <a:r>
              <a:rPr lang="en-US" altLang="zh-TW" dirty="0" smtClean="0">
                <a:latin typeface="+mj-lt"/>
              </a:rPr>
              <a:t>’}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dirty="0" smtClean="0">
                <a:latin typeface="+mj-lt"/>
              </a:rPr>
              <a:t>}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dirty="0" smtClean="0">
                <a:latin typeface="+mj-lt"/>
              </a:rPr>
              <a:t>.then (response =&gt; </a:t>
            </a:r>
            <a:r>
              <a:rPr lang="en-US" altLang="zh-TW" dirty="0" err="1" smtClean="0">
                <a:latin typeface="+mj-lt"/>
              </a:rPr>
              <a:t>response.json</a:t>
            </a:r>
            <a:r>
              <a:rPr lang="en-US" altLang="zh-TW" dirty="0" smtClean="0">
                <a:latin typeface="+mj-lt"/>
              </a:rPr>
              <a:t>())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dirty="0" smtClean="0">
                <a:latin typeface="+mj-lt"/>
              </a:rPr>
              <a:t>.then(result =&gt; consol.log (result))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dirty="0" smtClean="0">
                <a:latin typeface="+mj-lt"/>
              </a:rPr>
              <a:t>.catch (error =&gt; console.log (error)); </a:t>
            </a:r>
            <a:endParaRPr kumimoji="0" lang="en-US" altLang="zh-TW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7.2 Use Fetch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323528" y="1268760"/>
            <a:ext cx="8352928" cy="43204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Use </a:t>
            </a: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axios</a:t>
            </a:r>
            <a:r>
              <a:rPr lang="en-US" altLang="zh-TW" dirty="0" smtClean="0">
                <a:latin typeface="+mj-lt"/>
              </a:rPr>
              <a:t>.get </a:t>
            </a:r>
            <a:r>
              <a:rPr kumimoji="0" lang="en-US" altLang="zh-TW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JSON-encoded data), </a:t>
            </a: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aios.delete</a:t>
            </a:r>
            <a:r>
              <a:rPr kumimoji="0" lang="en-US" altLang="zh-TW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(),</a:t>
            </a:r>
            <a:r>
              <a:rPr kumimoji="0" lang="en-US" altLang="zh-TW" sz="1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and etc</a:t>
            </a:r>
            <a:r>
              <a:rPr kumimoji="0" lang="en-US" altLang="zh-TW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:</a:t>
            </a:r>
            <a:endParaRPr kumimoji="0" lang="en-US" altLang="zh-TW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9" name="副標題 2"/>
          <p:cNvSpPr txBox="1">
            <a:spLocks/>
          </p:cNvSpPr>
          <p:nvPr/>
        </p:nvSpPr>
        <p:spPr>
          <a:xfrm>
            <a:off x="827584" y="1772816"/>
            <a:ext cx="7056784" cy="144016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dirty="0" err="1" smtClean="0">
                <a:latin typeface="+mj-lt"/>
              </a:rPr>
              <a:t>Axios.get</a:t>
            </a:r>
            <a:r>
              <a:rPr lang="en-US" altLang="zh-TW" dirty="0" smtClean="0">
                <a:latin typeface="+mj-lt"/>
              </a:rPr>
              <a:t>(‘http://semeapi.com’)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dirty="0" smtClean="0">
                <a:latin typeface="+mj-lt"/>
              </a:rPr>
              <a:t>.then (response =&gt; </a:t>
            </a:r>
            <a:r>
              <a:rPr lang="en-US" altLang="zh-TW" dirty="0" err="1" smtClean="0">
                <a:latin typeface="+mj-lt"/>
              </a:rPr>
              <a:t>response.json</a:t>
            </a:r>
            <a:r>
              <a:rPr lang="en-US" altLang="zh-TW" dirty="0" smtClean="0">
                <a:latin typeface="+mj-lt"/>
              </a:rPr>
              <a:t>())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dirty="0" smtClean="0">
                <a:latin typeface="+mj-lt"/>
              </a:rPr>
              <a:t>.then(result =&gt; consol.log (result))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dirty="0" smtClean="0">
                <a:latin typeface="+mj-lt"/>
              </a:rPr>
              <a:t>.catch (error =&gt; console.log (error)); </a:t>
            </a:r>
            <a:endParaRPr kumimoji="0" lang="en-US" altLang="zh-TW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435</Words>
  <Application>Microsoft Office PowerPoint</Application>
  <PresentationFormat>如螢幕大小 (4:3)</PresentationFormat>
  <Paragraphs>97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7 React REST API</vt:lpstr>
      <vt:lpstr>7 React REST API</vt:lpstr>
      <vt:lpstr>7.1 Use Promise</vt:lpstr>
      <vt:lpstr>7.1 Use Promise</vt:lpstr>
      <vt:lpstr>7.1 Use Promise</vt:lpstr>
      <vt:lpstr>7.2 Use Fetch</vt:lpstr>
      <vt:lpstr>7.2 Use Fetch</vt:lpstr>
      <vt:lpstr>7.2 Use Fetch</vt:lpstr>
      <vt:lpstr>7.2 Use Fetch</vt:lpstr>
      <vt:lpstr>7.2 Use Fetch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417</cp:revision>
  <dcterms:created xsi:type="dcterms:W3CDTF">2018-09-28T16:40:41Z</dcterms:created>
  <dcterms:modified xsi:type="dcterms:W3CDTF">2018-10-18T20:38:06Z</dcterms:modified>
</cp:coreProperties>
</file>