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82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1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59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588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wnloads.mariadb.org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Pom.xml is as follow: </a:t>
            </a:r>
            <a:r>
              <a:rPr lang="en-US" altLang="zh-TW" dirty="0" err="1" smtClean="0"/>
              <a:t>m</a:t>
            </a:r>
            <a:r>
              <a:rPr lang="en-US" altLang="zh-TW" dirty="0" err="1" smtClean="0">
                <a:solidFill>
                  <a:schemeClr val="tx1"/>
                </a:solidFill>
              </a:rPr>
              <a:t>odelVersiob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en-US" altLang="zh-TW" dirty="0" err="1" smtClean="0"/>
              <a:t>gr</a:t>
            </a:r>
            <a:r>
              <a:rPr lang="en-US" altLang="zh-TW" dirty="0" err="1" smtClean="0">
                <a:solidFill>
                  <a:schemeClr val="tx1"/>
                </a:solidFill>
              </a:rPr>
              <a:t>oupID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en-US" altLang="zh-TW" dirty="0" err="1" smtClean="0">
                <a:solidFill>
                  <a:schemeClr val="tx1"/>
                </a:solidFill>
              </a:rPr>
              <a:t>artifactID</a:t>
            </a:r>
            <a:r>
              <a:rPr lang="en-US" altLang="zh-TW" dirty="0" smtClean="0">
                <a:solidFill>
                  <a:schemeClr val="tx1"/>
                </a:solidFill>
              </a:rPr>
              <a:t>, and version.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700808"/>
            <a:ext cx="5237238" cy="332473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副標題 2"/>
          <p:cNvSpPr txBox="1">
            <a:spLocks/>
          </p:cNvSpPr>
          <p:nvPr/>
        </p:nvSpPr>
        <p:spPr>
          <a:xfrm>
            <a:off x="467544" y="1772816"/>
            <a:ext cx="2664296" cy="9361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&lt;</a:t>
            </a:r>
            <a:r>
              <a:rPr lang="en-US" altLang="zh-TW" sz="1200" dirty="0" err="1" smtClean="0">
                <a:latin typeface="+mj-lt"/>
              </a:rPr>
              <a:t>modelVersion</a:t>
            </a:r>
            <a:r>
              <a:rPr lang="en-US" altLang="zh-TW" sz="1200" dirty="0" smtClean="0">
                <a:latin typeface="+mj-lt"/>
              </a:rPr>
              <a:t>&gt;4.0.0&lt;/</a:t>
            </a:r>
            <a:r>
              <a:rPr lang="en-US" altLang="zh-TW" sz="1200" dirty="0" err="1" smtClean="0">
                <a:latin typeface="+mj-lt"/>
              </a:rPr>
              <a:t>modelVersion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&lt;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  <a:r>
              <a:rPr lang="en-US" altLang="zh-TW" sz="1200" dirty="0" err="1" smtClean="0">
                <a:latin typeface="+mj-lt"/>
              </a:rPr>
              <a:t>com.example</a:t>
            </a:r>
            <a:r>
              <a:rPr lang="en-US" altLang="zh-TW" sz="1200" dirty="0" smtClean="0">
                <a:latin typeface="+mj-lt"/>
              </a:rPr>
              <a:t>&lt;/</a:t>
            </a:r>
            <a:r>
              <a:rPr lang="en-US" altLang="zh-TW" sz="1200" dirty="0" err="1" smtClean="0">
                <a:latin typeface="+mj-lt"/>
              </a:rPr>
              <a:t>groupId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&lt;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&gt;demo&lt;/</a:t>
            </a:r>
            <a:r>
              <a:rPr lang="en-US" altLang="zh-TW" sz="1200" dirty="0" err="1" smtClean="0">
                <a:latin typeface="+mj-lt"/>
              </a:rPr>
              <a:t>artifactId</a:t>
            </a:r>
            <a:r>
              <a:rPr lang="en-US" altLang="zh-TW" sz="1200" dirty="0" smtClean="0">
                <a:latin typeface="+mj-lt"/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&lt;version&gt;0.0.1-SNAPSHOT&lt;/version&gt;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1.2 Import pom.xml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1.2 Import pom.xml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In Eclipse, File &gt; Import, Maven &gt; Exiting Maven Projectiles, click “Next”.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Select </a:t>
            </a:r>
            <a:r>
              <a:rPr lang="en-US" altLang="zh-TW" dirty="0" smtClean="0"/>
              <a:t>p</a:t>
            </a:r>
            <a:r>
              <a:rPr lang="en-US" altLang="zh-TW" dirty="0" smtClean="0">
                <a:solidFill>
                  <a:schemeClr val="tx1"/>
                </a:solidFill>
              </a:rPr>
              <a:t>ath for “Root Directory”. Eclipse will find “demo/pom.xml” for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3753247" cy="395730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420888"/>
            <a:ext cx="4213101" cy="403244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1.3 Run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Edit demo &gt; </a:t>
            </a:r>
            <a:r>
              <a:rPr lang="en-US" altLang="zh-TW" dirty="0" err="1" smtClean="0">
                <a:solidFill>
                  <a:schemeClr val="tx1"/>
                </a:solidFill>
              </a:rPr>
              <a:t>src</a:t>
            </a:r>
            <a:r>
              <a:rPr lang="en-US" altLang="zh-TW" dirty="0" smtClean="0">
                <a:solidFill>
                  <a:schemeClr val="tx1"/>
                </a:solidFill>
              </a:rPr>
              <a:t> &gt; main &gt; java &gt; com &gt; example &gt; demo &gt; DemoApplication.java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6734597" cy="355602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&gt; Run As &gt; Java Application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7276753" cy="39697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Check the Console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6084168" cy="40025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275856" y="4005064"/>
            <a:ext cx="3960440" cy="2088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3" idx="2"/>
            <a:endCxn id="9" idx="0"/>
          </p:cNvCxnSpPr>
          <p:nvPr/>
        </p:nvCxnSpPr>
        <p:spPr>
          <a:xfrm>
            <a:off x="4644008" y="1700808"/>
            <a:ext cx="612068" cy="230425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Check main class: </a:t>
            </a:r>
            <a:r>
              <a:rPr lang="en-US" altLang="zh-TW" dirty="0" err="1" smtClean="0">
                <a:solidFill>
                  <a:schemeClr val="tx1"/>
                </a:solidFill>
              </a:rPr>
              <a:t>DemoApplication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6084168" cy="40025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131840" y="2420888"/>
            <a:ext cx="2808312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3" idx="2"/>
            <a:endCxn id="9" idx="0"/>
          </p:cNvCxnSpPr>
          <p:nvPr/>
        </p:nvCxnSpPr>
        <p:spPr>
          <a:xfrm flipH="1">
            <a:off x="4535996" y="1700808"/>
            <a:ext cx="108012" cy="72008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Check main method in class: </a:t>
            </a:r>
            <a:r>
              <a:rPr lang="en-US" altLang="zh-TW" dirty="0" err="1" smtClean="0">
                <a:solidFill>
                  <a:schemeClr val="tx1"/>
                </a:solidFill>
              </a:rPr>
              <a:t>DemoApplication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87624" y="3284984"/>
            <a:ext cx="5698564" cy="2088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3" idx="2"/>
            <a:endCxn id="9" idx="0"/>
          </p:cNvCxnSpPr>
          <p:nvPr/>
        </p:nvCxnSpPr>
        <p:spPr>
          <a:xfrm flipH="1">
            <a:off x="4036906" y="1700808"/>
            <a:ext cx="607102" cy="158417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標題 2"/>
          <p:cNvSpPr txBox="1">
            <a:spLocks/>
          </p:cNvSpPr>
          <p:nvPr/>
        </p:nvSpPr>
        <p:spPr>
          <a:xfrm>
            <a:off x="1115616" y="1988840"/>
            <a:ext cx="6336704" cy="34563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>
                <a:latin typeface="+mj-lt"/>
              </a:rPr>
              <a:t>package </a:t>
            </a:r>
            <a:r>
              <a:rPr lang="en-US" altLang="zh-TW" dirty="0" err="1" smtClean="0">
                <a:latin typeface="+mj-lt"/>
              </a:rPr>
              <a:t>com.example.demo;import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err="1" smtClean="0">
                <a:latin typeface="+mj-lt"/>
              </a:rPr>
              <a:t>org.springframework.boot.SpringApplication;import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err="1" smtClean="0">
                <a:latin typeface="+mj-lt"/>
              </a:rPr>
              <a:t>org.springframework.boot.autoconfigure.SpringBootApplication</a:t>
            </a:r>
            <a:r>
              <a:rPr lang="en-US" altLang="zh-TW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>
                <a:latin typeface="+mj-lt"/>
              </a:rPr>
              <a:t>@</a:t>
            </a:r>
            <a:r>
              <a:rPr lang="en-US" altLang="zh-TW" dirty="0" err="1" smtClean="0">
                <a:latin typeface="+mj-lt"/>
              </a:rPr>
              <a:t>SpringBootApplication</a:t>
            </a:r>
            <a:endParaRPr lang="en-US" altLang="zh-TW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>
                <a:latin typeface="+mj-lt"/>
              </a:rPr>
              <a:t>public class </a:t>
            </a:r>
            <a:r>
              <a:rPr lang="en-US" altLang="zh-TW" dirty="0" err="1" smtClean="0">
                <a:latin typeface="+mj-lt"/>
              </a:rPr>
              <a:t>DemoApplication</a:t>
            </a:r>
            <a:r>
              <a:rPr lang="en-US" altLang="zh-TW" dirty="0" smtClean="0">
                <a:latin typeface="+mj-lt"/>
              </a:rPr>
              <a:t> {	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>
                <a:latin typeface="+mj-lt"/>
              </a:rPr>
              <a:t>        public static void main (String[] </a:t>
            </a:r>
            <a:r>
              <a:rPr lang="en-US" altLang="zh-TW" dirty="0" err="1" smtClean="0">
                <a:latin typeface="+mj-lt"/>
              </a:rPr>
              <a:t>args</a:t>
            </a:r>
            <a:r>
              <a:rPr lang="en-US" altLang="zh-TW" dirty="0" smtClean="0">
                <a:latin typeface="+mj-lt"/>
              </a:rPr>
              <a:t>) {		</a:t>
            </a:r>
            <a:r>
              <a:rPr lang="en-US" altLang="zh-TW" dirty="0" err="1" smtClean="0">
                <a:latin typeface="+mj-lt"/>
              </a:rPr>
              <a:t>SpringApplication.run</a:t>
            </a:r>
            <a:r>
              <a:rPr lang="en-US" altLang="zh-TW" dirty="0" smtClean="0">
                <a:latin typeface="+mj-lt"/>
              </a:rPr>
              <a:t>(</a:t>
            </a:r>
            <a:r>
              <a:rPr lang="en-US" altLang="zh-TW" dirty="0" err="1" smtClean="0">
                <a:latin typeface="+mj-lt"/>
              </a:rPr>
              <a:t>DemoApplication.class</a:t>
            </a:r>
            <a:r>
              <a:rPr lang="en-US" altLang="zh-TW" dirty="0" smtClean="0">
                <a:latin typeface="+mj-lt"/>
              </a:rPr>
              <a:t>, </a:t>
            </a:r>
            <a:r>
              <a:rPr lang="en-US" altLang="zh-TW" dirty="0" err="1" smtClean="0">
                <a:latin typeface="+mj-lt"/>
              </a:rPr>
              <a:t>args</a:t>
            </a:r>
            <a:r>
              <a:rPr lang="en-US" altLang="zh-TW" dirty="0" smtClean="0">
                <a:latin typeface="+mj-lt"/>
              </a:rPr>
              <a:t>);	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>
                <a:latin typeface="+mj-lt"/>
              </a:rPr>
              <a:t>        }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dirty="0" smtClean="0">
                <a:latin typeface="+mj-lt"/>
              </a:rPr>
              <a:t>}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annotation “@</a:t>
            </a:r>
            <a:r>
              <a:rPr lang="en-US" altLang="zh-TW" dirty="0" err="1" smtClean="0"/>
              <a:t>SpringBootApplication</a:t>
            </a:r>
            <a:r>
              <a:rPr lang="en-US" altLang="zh-TW" dirty="0" smtClean="0"/>
              <a:t>” includes “</a:t>
            </a:r>
            <a:r>
              <a:rPr lang="en-US" altLang="zh-TW" dirty="0" err="1" smtClean="0"/>
              <a:t>EnableAutoConfiguration</a:t>
            </a:r>
            <a:r>
              <a:rPr lang="en-US" altLang="zh-TW" dirty="0" smtClean="0"/>
              <a:t>”, “@</a:t>
            </a:r>
            <a:r>
              <a:rPr lang="en-US" altLang="zh-TW" dirty="0" err="1" smtClean="0"/>
              <a:t>ComponentScan</a:t>
            </a:r>
            <a:r>
              <a:rPr lang="en-US" altLang="zh-TW" dirty="0" smtClean="0"/>
              <a:t>”, and “@Configure” for you.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71600" y="2132856"/>
          <a:ext cx="6982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792"/>
                <a:gridCol w="4201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EnableAutoConfiguration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Auto Spring Boot Configuration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ComponentScan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Scan and find components for Spring Boot.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@Configure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Defines</a:t>
                      </a:r>
                      <a:r>
                        <a:rPr lang="en-US" altLang="zh-TW" baseline="0" dirty="0" smtClean="0"/>
                        <a:t> class as a source for Bean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Download and Install Eclipse 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Start Eclipse 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a new Java Project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7" y="2492896"/>
            <a:ext cx="6083724" cy="38164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1.4 Display Log Message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1.4 Display Log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Modify DemoApplicaiton.java as follow: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755576" y="1844824"/>
            <a:ext cx="7776864" cy="44644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dirty="0" smtClean="0"/>
              <a:t>package </a:t>
            </a:r>
            <a:r>
              <a:rPr lang="en-US" altLang="zh-TW" dirty="0" err="1" smtClean="0"/>
              <a:t>com.example.demo</a:t>
            </a:r>
            <a:r>
              <a:rPr lang="en-US" altLang="zh-TW" dirty="0" smtClean="0"/>
              <a:t>;</a:t>
            </a:r>
          </a:p>
          <a:p>
            <a:endParaRPr lang="zh-TW" altLang="en-US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import org.slf4j.Logger;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import org.slf4j.LoggerFactory;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org.springframework.boot.SpringApplication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org.springframework.boot.autoconfigure.SpringBootApplication</a:t>
            </a:r>
            <a:r>
              <a:rPr lang="en-US" altLang="zh-TW" dirty="0" smtClean="0"/>
              <a:t>;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@</a:t>
            </a:r>
            <a:r>
              <a:rPr lang="en-US" altLang="zh-TW" dirty="0" err="1" smtClean="0"/>
              <a:t>SpringBootApplication</a:t>
            </a:r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DemoApplication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static final Logger </a:t>
            </a:r>
            <a:r>
              <a:rPr lang="en-US" altLang="zh-TW" i="1" dirty="0" err="1" smtClean="0"/>
              <a:t>logger</a:t>
            </a:r>
            <a:r>
              <a:rPr lang="en-US" altLang="zh-TW" i="1" dirty="0" smtClean="0"/>
              <a:t> =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>
                <a:solidFill>
                  <a:srgbClr val="FF0000"/>
                </a:solidFill>
              </a:rPr>
              <a:t>LoggerFactory.</a:t>
            </a:r>
            <a:r>
              <a:rPr lang="en-US" altLang="zh-TW" i="1" dirty="0" err="1" smtClean="0">
                <a:solidFill>
                  <a:srgbClr val="FF0000"/>
                </a:solidFill>
              </a:rPr>
              <a:t>getLogger</a:t>
            </a:r>
            <a:r>
              <a:rPr lang="en-US" altLang="zh-TW" i="1" dirty="0" smtClean="0">
                <a:solidFill>
                  <a:srgbClr val="FF0000"/>
                </a:solidFill>
              </a:rPr>
              <a:t>(</a:t>
            </a:r>
            <a:r>
              <a:rPr lang="en-US" altLang="zh-TW" i="1" dirty="0" err="1" smtClean="0">
                <a:solidFill>
                  <a:srgbClr val="FF0000"/>
                </a:solidFill>
              </a:rPr>
              <a:t>DemoApplication.class</a:t>
            </a:r>
            <a:r>
              <a:rPr lang="en-US" altLang="zh-TW" i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SpringApplication.</a:t>
            </a:r>
            <a:r>
              <a:rPr lang="en-US" altLang="zh-TW" i="1" dirty="0" err="1" smtClean="0"/>
              <a:t>run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DemoApplication.class</a:t>
            </a:r>
            <a:r>
              <a:rPr lang="en-US" altLang="zh-TW" i="1" dirty="0" smtClean="0"/>
              <a:t>, </a:t>
            </a:r>
            <a:r>
              <a:rPr lang="en-US" altLang="zh-TW" i="1" dirty="0" err="1" smtClean="0"/>
              <a:t>args</a:t>
            </a:r>
            <a:r>
              <a:rPr lang="en-US" altLang="zh-TW" i="1" dirty="0" smtClean="0"/>
              <a:t>);</a:t>
            </a:r>
          </a:p>
          <a:p>
            <a:r>
              <a:rPr lang="en-US" altLang="zh-TW" i="1" dirty="0" smtClean="0"/>
              <a:t>        </a:t>
            </a:r>
            <a:r>
              <a:rPr lang="en-US" altLang="zh-TW" i="1" dirty="0" smtClean="0">
                <a:solidFill>
                  <a:srgbClr val="FF0000"/>
                </a:solidFill>
              </a:rPr>
              <a:t>logger.info("Hello Spring Boot");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988840"/>
            <a:ext cx="8064896" cy="430246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1.4 Display Log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&gt; Run As &gt; DemoApplication.java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You will see “Hello Spring Boot” in console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691680" y="5805264"/>
            <a:ext cx="49685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3" idx="2"/>
            <a:endCxn id="9" idx="0"/>
          </p:cNvCxnSpPr>
          <p:nvPr/>
        </p:nvCxnSpPr>
        <p:spPr>
          <a:xfrm flipH="1">
            <a:off x="4175956" y="1916832"/>
            <a:ext cx="468052" cy="38884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MariaDB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Go to: </a:t>
            </a:r>
            <a:r>
              <a:rPr lang="en-US" altLang="zh-TW" dirty="0" smtClean="0">
                <a:hlinkClick r:id="rId2"/>
              </a:rPr>
              <a:t>https://downloads.mariadb.org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Select the Windows version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132856"/>
            <a:ext cx="6804745" cy="364557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796136" y="5229200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2" idx="2"/>
            <a:endCxn id="9" idx="0"/>
          </p:cNvCxnSpPr>
          <p:nvPr/>
        </p:nvCxnSpPr>
        <p:spPr>
          <a:xfrm>
            <a:off x="2231740" y="1916832"/>
            <a:ext cx="3888432" cy="331236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27584" y="1700808"/>
            <a:ext cx="28083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Download the </a:t>
            </a:r>
            <a:r>
              <a:rPr lang="en-US" altLang="zh-TW" dirty="0" err="1" smtClean="0"/>
              <a:t>msi</a:t>
            </a:r>
            <a:r>
              <a:rPr lang="en-US" altLang="zh-TW" dirty="0" smtClean="0"/>
              <a:t> version to install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876256" cy="364316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843808" y="4653136"/>
            <a:ext cx="280831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11" idx="2"/>
            <a:endCxn id="9" idx="0"/>
          </p:cNvCxnSpPr>
          <p:nvPr/>
        </p:nvCxnSpPr>
        <p:spPr>
          <a:xfrm>
            <a:off x="2195736" y="1556792"/>
            <a:ext cx="2052228" cy="30963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7584" y="1340768"/>
            <a:ext cx="27363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88840"/>
            <a:ext cx="4800600" cy="37719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Install all features from Wizard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Password: </a:t>
            </a:r>
            <a:r>
              <a:rPr lang="en-US" altLang="zh-TW" dirty="0" err="1" smtClean="0"/>
              <a:t>Pcxxxx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ch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132856"/>
            <a:ext cx="4810125" cy="37814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Size =1000MB</a:t>
            </a:r>
            <a:r>
              <a:rPr lang="en-US" altLang="zh-TW" dirty="0" smtClean="0"/>
              <a:t>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16832"/>
            <a:ext cx="4781550" cy="3705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Complete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4743450" cy="3800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Check the maven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C:\&gt; </a:t>
            </a:r>
            <a:r>
              <a:rPr lang="en-US" altLang="zh-TW" dirty="0" err="1" smtClean="0"/>
              <a:t>mvn</a:t>
            </a:r>
            <a:r>
              <a:rPr lang="en-US" altLang="zh-TW" dirty="0" smtClean="0"/>
              <a:t> –v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Note: 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mvn.cmd is Windows version of </a:t>
            </a:r>
            <a:r>
              <a:rPr lang="en-US" altLang="zh-TW" dirty="0" err="1" smtClean="0">
                <a:solidFill>
                  <a:schemeClr val="tx1"/>
                </a:solidFill>
              </a:rPr>
              <a:t>mvn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mvn.cmd is under C:\Program Files\apache=mvn-3.5.4\bin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%M2_HOME% = “C:\Program Files\apache=mvn-3.5.4\bin”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%PATH% = %M2_HOME%; 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933056"/>
            <a:ext cx="6124575" cy="12382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Double click “</a:t>
            </a:r>
            <a:r>
              <a:rPr lang="en-US" altLang="zh-TW" dirty="0" err="1" smtClean="0"/>
              <a:t>HeidiSQL</a:t>
            </a:r>
            <a:r>
              <a:rPr lang="en-US" altLang="zh-TW" dirty="0" smtClean="0"/>
              <a:t>” to start.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619125" cy="676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cxnSp>
        <p:nvCxnSpPr>
          <p:cNvPr id="11" name="直線單箭頭接點 10"/>
          <p:cNvCxnSpPr>
            <a:stCxn id="7170" idx="3"/>
            <a:endCxn id="7172" idx="1"/>
          </p:cNvCxnSpPr>
          <p:nvPr/>
        </p:nvCxnSpPr>
        <p:spPr>
          <a:xfrm>
            <a:off x="1086669" y="3191074"/>
            <a:ext cx="749027" cy="1507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772816"/>
            <a:ext cx="5207575" cy="313809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5580112" y="3284984"/>
            <a:ext cx="1152128" cy="2880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Pcxxxx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en-US" altLang="zh-TW" dirty="0" err="1" smtClean="0">
                <a:solidFill>
                  <a:schemeClr val="tx1"/>
                </a:solidFill>
              </a:rPr>
              <a:t>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4048" y="4581128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72816"/>
            <a:ext cx="6072039" cy="374495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Install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Use this to add new database.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Window &gt; Show View &gt; Navigator to display the Project Explorer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4129458" cy="223224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627784" y="2636912"/>
            <a:ext cx="108012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933056"/>
            <a:ext cx="4403628" cy="235862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491880" y="4293096"/>
            <a:ext cx="1080120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Start Spring Initializr: https//start.spring.io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Generate a “Maven Project” with “Java” and Spring Boot “2.0.5”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Group “</a:t>
            </a:r>
            <a:r>
              <a:rPr lang="en-US" altLang="zh-TW" dirty="0" err="1" smtClean="0"/>
              <a:t>com.example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Artifcat</a:t>
            </a:r>
            <a:r>
              <a:rPr lang="en-US" altLang="zh-TW" dirty="0" smtClean="0"/>
              <a:t> “demo”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Click “Don’t know what to look for?”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755277"/>
            <a:ext cx="6048672" cy="367334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123728" y="5949280"/>
            <a:ext cx="29523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348880"/>
            <a:ext cx="6516216" cy="398181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“</a:t>
            </a:r>
            <a:r>
              <a:rPr lang="en-US" altLang="zh-TW" dirty="0" err="1" smtClean="0"/>
              <a:t>DevTools</a:t>
            </a:r>
            <a:r>
              <a:rPr lang="en-US" altLang="zh-TW" dirty="0" smtClean="0"/>
              <a:t>” for Web and “web” for Web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Click “Generate Project” to generate “demo.zip” </a:t>
            </a:r>
            <a:r>
              <a:rPr lang="en-US" altLang="zh-TW" dirty="0" smtClean="0"/>
              <a:t>and automatically your </a:t>
            </a:r>
            <a:r>
              <a:rPr lang="en-US" altLang="zh-TW" dirty="0" smtClean="0">
                <a:solidFill>
                  <a:schemeClr val="tx1"/>
                </a:solidFill>
              </a:rPr>
              <a:t>download directory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87624" y="5949280"/>
            <a:ext cx="79208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348880"/>
            <a:ext cx="6516216" cy="398181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“</a:t>
            </a:r>
            <a:r>
              <a:rPr lang="en-US" altLang="zh-TW" dirty="0" err="1" smtClean="0"/>
              <a:t>DevTools</a:t>
            </a:r>
            <a:r>
              <a:rPr lang="en-US" altLang="zh-TW" dirty="0" smtClean="0"/>
              <a:t>” for Web and “web” for Web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Click “Generate Project” to generate “demo.zip” </a:t>
            </a:r>
            <a:r>
              <a:rPr lang="en-US" altLang="zh-TW" dirty="0" smtClean="0"/>
              <a:t>and automatically your </a:t>
            </a:r>
            <a:r>
              <a:rPr lang="en-US" altLang="zh-TW" dirty="0" smtClean="0">
                <a:solidFill>
                  <a:schemeClr val="tx1"/>
                </a:solidFill>
              </a:rPr>
              <a:t>download directory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87624" y="5949280"/>
            <a:ext cx="79208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Unzip the demo.zip as following files.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5819775" cy="1838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690</Words>
  <Application>Microsoft Office PowerPoint</Application>
  <PresentationFormat>如螢幕大小 (4:3)</PresentationFormat>
  <Paragraphs>202</Paragraphs>
  <Slides>32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佈景主題</vt:lpstr>
      <vt:lpstr>1 Setup</vt:lpstr>
      <vt:lpstr>1 Setup</vt:lpstr>
      <vt:lpstr>1 Setup</vt:lpstr>
      <vt:lpstr>1 Setup</vt:lpstr>
      <vt:lpstr>1.1 Spring Initializr</vt:lpstr>
      <vt:lpstr>1.1 Spring Initializr</vt:lpstr>
      <vt:lpstr>1.1 Spring Initializr</vt:lpstr>
      <vt:lpstr>1.1 Spring Initializr</vt:lpstr>
      <vt:lpstr>1.1 Spring Initializr</vt:lpstr>
      <vt:lpstr>1.1 Spring Initializr</vt:lpstr>
      <vt:lpstr>1.2 Import pom.xml</vt:lpstr>
      <vt:lpstr>1.2 Import pom.xml</vt:lpstr>
      <vt:lpstr>1.3 Run</vt:lpstr>
      <vt:lpstr>1.3 Run</vt:lpstr>
      <vt:lpstr>1.3 Run</vt:lpstr>
      <vt:lpstr>1.3 Run</vt:lpstr>
      <vt:lpstr>1.3 Run</vt:lpstr>
      <vt:lpstr>1.3 Run</vt:lpstr>
      <vt:lpstr>1.3 Run</vt:lpstr>
      <vt:lpstr>1.4 Display Log Message</vt:lpstr>
      <vt:lpstr>1.4 Display Log Message</vt:lpstr>
      <vt:lpstr>1.4 Display Log Message</vt:lpstr>
      <vt:lpstr>1.5 Install MariaDB</vt:lpstr>
      <vt:lpstr>1.5 Install MariaDB</vt:lpstr>
      <vt:lpstr>1.5 Install MariaDB</vt:lpstr>
      <vt:lpstr>1.5 Install MariaDB</vt:lpstr>
      <vt:lpstr>1.5 Install MariaDB</vt:lpstr>
      <vt:lpstr>1.5 Install MariaDB</vt:lpstr>
      <vt:lpstr>1.5 Install MariaDB</vt:lpstr>
      <vt:lpstr>1.5 Install MariaDB</vt:lpstr>
      <vt:lpstr>1.5 Install MariaDB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111</cp:revision>
  <dcterms:created xsi:type="dcterms:W3CDTF">2018-09-28T16:40:41Z</dcterms:created>
  <dcterms:modified xsi:type="dcterms:W3CDTF">2018-10-15T02:46:44Z</dcterms:modified>
</cp:coreProperties>
</file>