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 Start React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Start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document describes the following: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React Components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state and props in Components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EC6 Features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JSX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Handle events and forms in React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6.1 Basic React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Basic React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Basic React Components: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1844824"/>
            <a:ext cx="3456384" cy="27363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560" y="1916832"/>
            <a:ext cx="18722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1916832"/>
            <a:ext cx="93610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Search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564904"/>
            <a:ext cx="648072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9632" y="2564904"/>
            <a:ext cx="1296144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Description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5776" y="2564904"/>
            <a:ext cx="1296144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2924944"/>
            <a:ext cx="648072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9632" y="2924944"/>
            <a:ext cx="1296144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Shopping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6" y="2924944"/>
            <a:ext cx="1296144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01/27/2018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3284984"/>
            <a:ext cx="6480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3284984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6" y="3284984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5/30/2018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3645024"/>
            <a:ext cx="648072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632" y="3645024"/>
            <a:ext cx="1296144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Wash Car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55776" y="3645024"/>
            <a:ext cx="1296144" cy="360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6/21/2018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560" y="4005064"/>
            <a:ext cx="6480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9632" y="4005064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Coffee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55776" y="4005064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10/15/2018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52120" y="1844824"/>
            <a:ext cx="1296144" cy="504056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Root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4008" y="2996952"/>
            <a:ext cx="1296144" cy="504056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Search 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04248" y="2996952"/>
            <a:ext cx="1296144" cy="504056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Table 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04248" y="4005064"/>
            <a:ext cx="1296144" cy="504056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Table Row 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28184" y="2636912"/>
            <a:ext cx="144016" cy="1440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肘形接點 32"/>
          <p:cNvCxnSpPr>
            <a:stCxn id="25" idx="2"/>
            <a:endCxn id="29" idx="0"/>
          </p:cNvCxnSpPr>
          <p:nvPr/>
        </p:nvCxnSpPr>
        <p:spPr>
          <a:xfrm rot="5400000">
            <a:off x="6156176" y="2492896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圖案 36"/>
          <p:cNvCxnSpPr>
            <a:stCxn id="29" idx="6"/>
            <a:endCxn id="27" idx="0"/>
          </p:cNvCxnSpPr>
          <p:nvPr/>
        </p:nvCxnSpPr>
        <p:spPr>
          <a:xfrm>
            <a:off x="6372200" y="2708920"/>
            <a:ext cx="1080120" cy="28803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圖案 38"/>
          <p:cNvCxnSpPr>
            <a:stCxn id="29" idx="2"/>
            <a:endCxn id="26" idx="0"/>
          </p:cNvCxnSpPr>
          <p:nvPr/>
        </p:nvCxnSpPr>
        <p:spPr>
          <a:xfrm rot="10800000" flipV="1">
            <a:off x="5292080" y="2708920"/>
            <a:ext cx="936104" cy="28803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7" idx="2"/>
            <a:endCxn id="28" idx="0"/>
          </p:cNvCxnSpPr>
          <p:nvPr/>
        </p:nvCxnSpPr>
        <p:spPr>
          <a:xfrm rot="5400000">
            <a:off x="7200292" y="3753036"/>
            <a:ext cx="504056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6.2 Babel Compiler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Babel Compiler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Babel Compiler: </a:t>
            </a:r>
            <a:r>
              <a:rPr lang="en-US" altLang="zh-TW" dirty="0" smtClean="0">
                <a:hlinkClick r:id="rId2"/>
              </a:rPr>
              <a:t>https://babeljs.io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bottom Link to start Babel.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3" y="2204864"/>
            <a:ext cx="6743845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3563888" y="5373216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Babel Compiler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Type JSX on the left-hand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Translate the JSX into JavaScript on the right-hand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128792" cy="44216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145</Words>
  <Application>Microsoft Office PowerPoint</Application>
  <PresentationFormat>如螢幕大小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6 Start React</vt:lpstr>
      <vt:lpstr>6 Start React</vt:lpstr>
      <vt:lpstr>6.1 Basic React Component</vt:lpstr>
      <vt:lpstr>6.1 Basic React Component</vt:lpstr>
      <vt:lpstr>6.2 Babel Compiler</vt:lpstr>
      <vt:lpstr>6.2 Babel Compiler</vt:lpstr>
      <vt:lpstr>6.2 Babel Compiler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400</cp:revision>
  <dcterms:created xsi:type="dcterms:W3CDTF">2018-09-28T16:40:41Z</dcterms:created>
  <dcterms:modified xsi:type="dcterms:W3CDTF">2018-10-18T19:10:59Z</dcterms:modified>
</cp:coreProperties>
</file>