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64" r:id="rId4"/>
    <p:sldId id="260" r:id="rId5"/>
    <p:sldId id="277" r:id="rId6"/>
    <p:sldId id="278" r:id="rId7"/>
    <p:sldId id="279" r:id="rId8"/>
    <p:sldId id="276" r:id="rId9"/>
    <p:sldId id="265" r:id="rId10"/>
    <p:sldId id="261" r:id="rId11"/>
    <p:sldId id="262" r:id="rId12"/>
    <p:sldId id="263" r:id="rId13"/>
    <p:sldId id="267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0" r:id="rId24"/>
    <p:sldId id="282" r:id="rId25"/>
    <p:sldId id="281" r:id="rId26"/>
    <p:sldId id="283" r:id="rId27"/>
    <p:sldId id="284" r:id="rId28"/>
    <p:sldId id="285" r:id="rId29"/>
    <p:sldId id="287" r:id="rId30"/>
    <p:sldId id="288" r:id="rId31"/>
    <p:sldId id="289" r:id="rId32"/>
    <p:sldId id="259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498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509C-BD4F-47BF-9B1E-FC2E949B3621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1pPr>
            <a:lvl2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0B99440-D9EF-40CC-9B52-F6428D9B2C76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4 Security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4.2 Security Configuration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To configure Spring Security, add the SecurityConfig.java as follow: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0" name="副標題 2"/>
          <p:cNvSpPr txBox="1">
            <a:spLocks/>
          </p:cNvSpPr>
          <p:nvPr/>
        </p:nvSpPr>
        <p:spPr>
          <a:xfrm>
            <a:off x="539552" y="1844824"/>
            <a:ext cx="8280920" cy="42484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package </a:t>
            </a:r>
            <a:r>
              <a:rPr lang="en-US" altLang="zh-TW" sz="1200" dirty="0" err="1" smtClean="0">
                <a:latin typeface="+mj-lt"/>
              </a:rPr>
              <a:t>com.packt.cardatabase</a:t>
            </a:r>
            <a:r>
              <a:rPr lang="en-US" altLang="zh-TW" sz="1200" dirty="0" smtClean="0">
                <a:latin typeface="+mj-lt"/>
              </a:rPr>
              <a:t>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endParaRPr lang="en-US" altLang="zh-TW" sz="1200" dirty="0" smtClean="0">
              <a:latin typeface="+mj-lt"/>
            </a:endParaRP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import </a:t>
            </a:r>
            <a:r>
              <a:rPr lang="en-US" altLang="zh-TW" sz="1200" dirty="0" err="1" smtClean="0">
                <a:latin typeface="+mj-lt"/>
              </a:rPr>
              <a:t>java.util.Arrays</a:t>
            </a:r>
            <a:r>
              <a:rPr lang="en-US" altLang="zh-TW" sz="1200" dirty="0" smtClean="0">
                <a:latin typeface="+mj-lt"/>
              </a:rPr>
              <a:t>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endParaRPr lang="en-US" altLang="zh-TW" sz="1200" dirty="0" smtClean="0">
              <a:latin typeface="+mj-lt"/>
            </a:endParaRP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import </a:t>
            </a:r>
            <a:r>
              <a:rPr lang="en-US" altLang="zh-TW" sz="1200" dirty="0" err="1" smtClean="0">
                <a:latin typeface="+mj-lt"/>
              </a:rPr>
              <a:t>org.springframework.beans.factory.annotation.Autowired</a:t>
            </a:r>
            <a:r>
              <a:rPr lang="en-US" altLang="zh-TW" sz="1200" dirty="0" smtClean="0">
                <a:latin typeface="+mj-lt"/>
              </a:rPr>
              <a:t>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import </a:t>
            </a:r>
            <a:r>
              <a:rPr lang="en-US" altLang="zh-TW" sz="1200" dirty="0" err="1" smtClean="0">
                <a:latin typeface="+mj-lt"/>
              </a:rPr>
              <a:t>org.springframework.context.annotation.Bean</a:t>
            </a:r>
            <a:r>
              <a:rPr lang="en-US" altLang="zh-TW" sz="1200" dirty="0" smtClean="0">
                <a:latin typeface="+mj-lt"/>
              </a:rPr>
              <a:t>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import </a:t>
            </a:r>
            <a:r>
              <a:rPr lang="en-US" altLang="zh-TW" sz="1200" dirty="0" err="1" smtClean="0">
                <a:latin typeface="+mj-lt"/>
              </a:rPr>
              <a:t>org.springframework.context.annotation.Configuration</a:t>
            </a:r>
            <a:r>
              <a:rPr lang="en-US" altLang="zh-TW" sz="1200" dirty="0" smtClean="0">
                <a:latin typeface="+mj-lt"/>
              </a:rPr>
              <a:t>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import </a:t>
            </a:r>
            <a:r>
              <a:rPr lang="en-US" altLang="zh-TW" sz="1200" dirty="0" err="1" smtClean="0">
                <a:latin typeface="+mj-lt"/>
              </a:rPr>
              <a:t>org.springframework.http.HttpMethod</a:t>
            </a:r>
            <a:r>
              <a:rPr lang="en-US" altLang="zh-TW" sz="1200" dirty="0" smtClean="0">
                <a:latin typeface="+mj-lt"/>
              </a:rPr>
              <a:t>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import org.springframework.security.config.annotation.authentication.builders.AuthenticationManagerBuilder;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import org.springframework.security.config.annotation.web.builders.HttpSecurity;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import org.springframework.security.config.annotation.web.configuration.EnableWebSecurity;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import org.springframework.security.config.annotation.web.configuration.WebSecurityConfigurerAdapter;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import org.springframework.security.crypto.bcrypt.BCryptPasswordEncoder;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import org.springframework.security.web.authentication.UsernamePasswordAuthenticationFilter;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import </a:t>
            </a:r>
            <a:r>
              <a:rPr lang="en-US" altLang="zh-TW" sz="1200" dirty="0" err="1" smtClean="0">
                <a:latin typeface="+mj-lt"/>
              </a:rPr>
              <a:t>org.springframework.web.cors.CorsConfiguration</a:t>
            </a:r>
            <a:r>
              <a:rPr lang="en-US" altLang="zh-TW" sz="1200" dirty="0" smtClean="0">
                <a:latin typeface="+mj-lt"/>
              </a:rPr>
              <a:t>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import </a:t>
            </a:r>
            <a:r>
              <a:rPr lang="en-US" altLang="zh-TW" sz="1200" dirty="0" err="1" smtClean="0">
                <a:latin typeface="+mj-lt"/>
              </a:rPr>
              <a:t>org.springframework.web.cors.CorsConfigurationSource</a:t>
            </a:r>
            <a:r>
              <a:rPr lang="en-US" altLang="zh-TW" sz="1200" dirty="0" smtClean="0">
                <a:latin typeface="+mj-lt"/>
              </a:rPr>
              <a:t>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import </a:t>
            </a:r>
            <a:r>
              <a:rPr lang="en-US" altLang="zh-TW" sz="1200" dirty="0" err="1" smtClean="0">
                <a:latin typeface="+mj-lt"/>
              </a:rPr>
              <a:t>org.springframework.web.cors.UrlBasedCorsConfigurationSource</a:t>
            </a:r>
            <a:r>
              <a:rPr lang="en-US" altLang="zh-TW" sz="1200" dirty="0" smtClean="0">
                <a:latin typeface="+mj-lt"/>
              </a:rPr>
              <a:t>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endParaRPr lang="en-US" altLang="zh-TW" sz="1200" dirty="0" smtClean="0">
              <a:latin typeface="+mj-lt"/>
            </a:endParaRP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import </a:t>
            </a:r>
            <a:r>
              <a:rPr lang="en-US" altLang="zh-TW" sz="1200" dirty="0" err="1" smtClean="0">
                <a:latin typeface="+mj-lt"/>
              </a:rPr>
              <a:t>com.packt.cardatabase.service.UserDetailServiceImpl</a:t>
            </a:r>
            <a:r>
              <a:rPr lang="en-US" altLang="zh-TW" sz="1200" dirty="0" smtClean="0">
                <a:latin typeface="+mj-lt"/>
              </a:rPr>
              <a:t>;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4.2 Security Configuration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Add new class </a:t>
            </a:r>
            <a:r>
              <a:rPr lang="en-US" altLang="zh-TW" dirty="0" err="1" smtClean="0"/>
              <a:t>SecurityConfig</a:t>
            </a:r>
            <a:r>
              <a:rPr lang="en-US" altLang="zh-TW" dirty="0" smtClean="0"/>
              <a:t> with extends the </a:t>
            </a:r>
            <a:r>
              <a:rPr lang="en-US" altLang="zh-TW" dirty="0" err="1" smtClean="0"/>
              <a:t>WebSecurityConfigureAdapter</a:t>
            </a:r>
            <a:r>
              <a:rPr lang="en-US" altLang="zh-TW" dirty="0" smtClean="0"/>
              <a:t>.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0" name="副標題 2"/>
          <p:cNvSpPr txBox="1">
            <a:spLocks/>
          </p:cNvSpPr>
          <p:nvPr/>
        </p:nvSpPr>
        <p:spPr>
          <a:xfrm>
            <a:off x="539552" y="1844824"/>
            <a:ext cx="8280920" cy="453650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b="1" dirty="0" smtClean="0">
                <a:solidFill>
                  <a:srgbClr val="FF0000"/>
                </a:solidFill>
                <a:latin typeface="+mj-lt"/>
              </a:rPr>
              <a:t>@Configuration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b="1" dirty="0" smtClean="0">
                <a:solidFill>
                  <a:srgbClr val="FF0000"/>
                </a:solidFill>
                <a:latin typeface="+mj-lt"/>
              </a:rPr>
              <a:t>@</a:t>
            </a:r>
            <a:r>
              <a:rPr lang="en-US" altLang="zh-TW" sz="1200" b="1" dirty="0" err="1" smtClean="0">
                <a:solidFill>
                  <a:srgbClr val="FF0000"/>
                </a:solidFill>
                <a:latin typeface="+mj-lt"/>
              </a:rPr>
              <a:t>EnableWebSecurity</a:t>
            </a:r>
            <a:endParaRPr lang="en-US" altLang="zh-TW" sz="1200" b="1" dirty="0" smtClean="0">
              <a:solidFill>
                <a:srgbClr val="FF0000"/>
              </a:solidFill>
              <a:latin typeface="+mj-lt"/>
            </a:endParaRP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b="1" dirty="0" smtClean="0">
                <a:solidFill>
                  <a:srgbClr val="FF0000"/>
                </a:solidFill>
                <a:latin typeface="+mj-lt"/>
              </a:rPr>
              <a:t>public class </a:t>
            </a:r>
            <a:r>
              <a:rPr lang="en-US" altLang="zh-TW" sz="1200" b="1" dirty="0" err="1" smtClean="0">
                <a:solidFill>
                  <a:srgbClr val="FF0000"/>
                </a:solidFill>
                <a:latin typeface="+mj-lt"/>
              </a:rPr>
              <a:t>SecurityConfig</a:t>
            </a:r>
            <a:r>
              <a:rPr lang="en-US" altLang="zh-TW" sz="1200" b="1" dirty="0" smtClean="0">
                <a:solidFill>
                  <a:srgbClr val="FF0000"/>
                </a:solidFill>
                <a:latin typeface="+mj-lt"/>
              </a:rPr>
              <a:t> extends </a:t>
            </a:r>
            <a:r>
              <a:rPr lang="en-US" altLang="zh-TW" sz="1200" b="1" dirty="0" err="1" smtClean="0">
                <a:solidFill>
                  <a:srgbClr val="FF0000"/>
                </a:solidFill>
                <a:latin typeface="+mj-lt"/>
              </a:rPr>
              <a:t>WebSecurityConfigurerAdapter</a:t>
            </a:r>
            <a:r>
              <a:rPr lang="en-US" altLang="zh-TW" sz="12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TW" sz="1200" dirty="0" smtClean="0">
                <a:latin typeface="+mj-lt"/>
              </a:rPr>
              <a:t>{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@Autowired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private </a:t>
            </a:r>
            <a:r>
              <a:rPr lang="en-US" altLang="zh-TW" sz="1200" dirty="0" err="1" smtClean="0">
                <a:latin typeface="+mj-lt"/>
              </a:rPr>
              <a:t>UserDetailServiceImpl</a:t>
            </a:r>
            <a:r>
              <a:rPr lang="en-US" altLang="zh-TW" sz="1200" dirty="0" smtClean="0">
                <a:latin typeface="+mj-lt"/>
              </a:rPr>
              <a:t> </a:t>
            </a:r>
            <a:r>
              <a:rPr lang="en-US" altLang="zh-TW" sz="1200" b="1" dirty="0" err="1" smtClean="0">
                <a:solidFill>
                  <a:srgbClr val="FF0000"/>
                </a:solidFill>
                <a:latin typeface="+mj-lt"/>
              </a:rPr>
              <a:t>userDetailsService</a:t>
            </a:r>
            <a:r>
              <a:rPr lang="en-US" altLang="zh-TW" sz="1200" b="1" dirty="0" smtClean="0">
                <a:solidFill>
                  <a:srgbClr val="FF0000"/>
                </a:solidFill>
                <a:latin typeface="+mj-lt"/>
              </a:rPr>
              <a:t>;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endParaRPr lang="en-US" altLang="zh-TW" sz="1200" dirty="0" smtClean="0">
              <a:latin typeface="+mj-lt"/>
            </a:endParaRP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  @Override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  protected void configure(</a:t>
            </a:r>
            <a:r>
              <a:rPr lang="en-US" altLang="zh-TW" sz="1200" dirty="0" err="1" smtClean="0">
                <a:latin typeface="+mj-lt"/>
              </a:rPr>
              <a:t>HttpSecurity</a:t>
            </a:r>
            <a:r>
              <a:rPr lang="en-US" altLang="zh-TW" sz="1200" dirty="0" smtClean="0">
                <a:latin typeface="+mj-lt"/>
              </a:rPr>
              <a:t> http) throws Exception {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 </a:t>
            </a:r>
            <a:r>
              <a:rPr lang="en-US" altLang="zh-TW" sz="1200" dirty="0" err="1" smtClean="0">
                <a:latin typeface="+mj-lt"/>
              </a:rPr>
              <a:t>http.csrf</a:t>
            </a:r>
            <a:r>
              <a:rPr lang="en-US" altLang="zh-TW" sz="1200" dirty="0" smtClean="0">
                <a:latin typeface="+mj-lt"/>
              </a:rPr>
              <a:t>().disable().</a:t>
            </a:r>
            <a:r>
              <a:rPr lang="en-US" altLang="zh-TW" sz="1200" dirty="0" err="1" smtClean="0">
                <a:latin typeface="+mj-lt"/>
              </a:rPr>
              <a:t>cors</a:t>
            </a:r>
            <a:r>
              <a:rPr lang="en-US" altLang="zh-TW" sz="1200" dirty="0" smtClean="0">
                <a:latin typeface="+mj-lt"/>
              </a:rPr>
              <a:t>().and().</a:t>
            </a:r>
            <a:r>
              <a:rPr lang="en-US" altLang="zh-TW" sz="1200" dirty="0" err="1" smtClean="0">
                <a:latin typeface="+mj-lt"/>
              </a:rPr>
              <a:t>authorizeRequests</a:t>
            </a:r>
            <a:r>
              <a:rPr lang="en-US" altLang="zh-TW" sz="1200" dirty="0" smtClean="0">
                <a:latin typeface="+mj-lt"/>
              </a:rPr>
              <a:t>()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  .</a:t>
            </a:r>
            <a:r>
              <a:rPr lang="en-US" altLang="zh-TW" sz="1200" dirty="0" err="1" smtClean="0">
                <a:latin typeface="+mj-lt"/>
              </a:rPr>
              <a:t>antMatchers</a:t>
            </a:r>
            <a:r>
              <a:rPr lang="en-US" altLang="zh-TW" sz="1200" dirty="0" smtClean="0">
                <a:latin typeface="+mj-lt"/>
              </a:rPr>
              <a:t>(HttpMethod.POST, "/login").</a:t>
            </a:r>
            <a:r>
              <a:rPr lang="en-US" altLang="zh-TW" sz="1200" dirty="0" err="1" smtClean="0">
                <a:latin typeface="+mj-lt"/>
              </a:rPr>
              <a:t>permitAll</a:t>
            </a:r>
            <a:r>
              <a:rPr lang="en-US" altLang="zh-TW" sz="1200" dirty="0" smtClean="0">
                <a:latin typeface="+mj-lt"/>
              </a:rPr>
              <a:t>()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        .</a:t>
            </a:r>
            <a:r>
              <a:rPr lang="en-US" altLang="zh-TW" sz="1200" dirty="0" err="1" smtClean="0">
                <a:latin typeface="+mj-lt"/>
              </a:rPr>
              <a:t>anyRequest</a:t>
            </a:r>
            <a:r>
              <a:rPr lang="en-US" altLang="zh-TW" sz="1200" dirty="0" smtClean="0">
                <a:latin typeface="+mj-lt"/>
              </a:rPr>
              <a:t>().authenticated()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        .and()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        // Filter for the </a:t>
            </a:r>
            <a:r>
              <a:rPr lang="en-US" altLang="zh-TW" sz="1200" dirty="0" err="1" smtClean="0">
                <a:latin typeface="+mj-lt"/>
              </a:rPr>
              <a:t>api</a:t>
            </a:r>
            <a:r>
              <a:rPr lang="en-US" altLang="zh-TW" sz="1200" dirty="0" smtClean="0">
                <a:latin typeface="+mj-lt"/>
              </a:rPr>
              <a:t>/login requests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        .</a:t>
            </a:r>
            <a:r>
              <a:rPr lang="en-US" altLang="zh-TW" sz="1200" dirty="0" err="1" smtClean="0">
                <a:latin typeface="+mj-lt"/>
              </a:rPr>
              <a:t>addFilterBefore</a:t>
            </a:r>
            <a:r>
              <a:rPr lang="en-US" altLang="zh-TW" sz="1200" dirty="0" smtClean="0">
                <a:latin typeface="+mj-lt"/>
              </a:rPr>
              <a:t>(new </a:t>
            </a:r>
            <a:r>
              <a:rPr lang="en-US" altLang="zh-TW" sz="1200" dirty="0" err="1" smtClean="0">
                <a:latin typeface="+mj-lt"/>
              </a:rPr>
              <a:t>LoginFilter</a:t>
            </a:r>
            <a:r>
              <a:rPr lang="en-US" altLang="zh-TW" sz="1200" dirty="0" smtClean="0">
                <a:latin typeface="+mj-lt"/>
              </a:rPr>
              <a:t>("/login", </a:t>
            </a:r>
            <a:r>
              <a:rPr lang="en-US" altLang="zh-TW" sz="1200" dirty="0" err="1" smtClean="0">
                <a:latin typeface="+mj-lt"/>
              </a:rPr>
              <a:t>authenticationManager</a:t>
            </a:r>
            <a:r>
              <a:rPr lang="en-US" altLang="zh-TW" sz="1200" dirty="0" smtClean="0">
                <a:latin typeface="+mj-lt"/>
              </a:rPr>
              <a:t>()),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                </a:t>
            </a:r>
            <a:r>
              <a:rPr lang="en-US" altLang="zh-TW" sz="1200" dirty="0" err="1" smtClean="0">
                <a:latin typeface="+mj-lt"/>
              </a:rPr>
              <a:t>UsernamePasswordAuthenticationFilter.class</a:t>
            </a:r>
            <a:r>
              <a:rPr lang="en-US" altLang="zh-TW" sz="1200" dirty="0" smtClean="0">
                <a:latin typeface="+mj-lt"/>
              </a:rPr>
              <a:t>)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        // Filter for other requests to check JWT in header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        .</a:t>
            </a:r>
            <a:r>
              <a:rPr lang="en-US" altLang="zh-TW" sz="1200" dirty="0" err="1" smtClean="0">
                <a:latin typeface="+mj-lt"/>
              </a:rPr>
              <a:t>addFilterBefore</a:t>
            </a:r>
            <a:r>
              <a:rPr lang="en-US" altLang="zh-TW" sz="1200" dirty="0" smtClean="0">
                <a:latin typeface="+mj-lt"/>
              </a:rPr>
              <a:t>(new </a:t>
            </a:r>
            <a:r>
              <a:rPr lang="en-US" altLang="zh-TW" sz="1200" dirty="0" err="1" smtClean="0">
                <a:latin typeface="+mj-lt"/>
              </a:rPr>
              <a:t>AuthenticationFilter</a:t>
            </a:r>
            <a:r>
              <a:rPr lang="en-US" altLang="zh-TW" sz="1200" dirty="0" smtClean="0">
                <a:latin typeface="+mj-lt"/>
              </a:rPr>
              <a:t>(),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                </a:t>
            </a:r>
            <a:r>
              <a:rPr lang="en-US" altLang="zh-TW" sz="1200" dirty="0" err="1" smtClean="0">
                <a:latin typeface="+mj-lt"/>
              </a:rPr>
              <a:t>UsernamePasswordAuthenticationFilter.class</a:t>
            </a:r>
            <a:r>
              <a:rPr lang="en-US" altLang="zh-TW" sz="1200" dirty="0" smtClean="0">
                <a:latin typeface="+mj-lt"/>
              </a:rPr>
              <a:t>);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  }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4.2 Security Configuration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Add in-memory users to our applications by </a:t>
            </a:r>
            <a:r>
              <a:rPr lang="en-US" altLang="zh-TW" dirty="0" err="1" smtClean="0"/>
              <a:t>userDetailsService</a:t>
            </a:r>
            <a:r>
              <a:rPr lang="en-US" altLang="zh-TW" dirty="0" smtClean="0"/>
              <a:t> () into </a:t>
            </a:r>
            <a:r>
              <a:rPr lang="en-US" altLang="zh-TW" dirty="0" err="1" smtClean="0"/>
              <a:t>SecurityConfig</a:t>
            </a:r>
            <a:r>
              <a:rPr lang="en-US" altLang="zh-TW" dirty="0" smtClean="0"/>
              <a:t>().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0" name="副標題 2"/>
          <p:cNvSpPr txBox="1">
            <a:spLocks/>
          </p:cNvSpPr>
          <p:nvPr/>
        </p:nvSpPr>
        <p:spPr>
          <a:xfrm>
            <a:off x="539552" y="1988840"/>
            <a:ext cx="8280920" cy="446449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 	  @Bean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  </a:t>
            </a:r>
            <a:r>
              <a:rPr lang="en-US" altLang="zh-TW" sz="1200" dirty="0" err="1" smtClean="0">
                <a:latin typeface="+mj-lt"/>
              </a:rPr>
              <a:t>CorsConfigurationSource</a:t>
            </a:r>
            <a:r>
              <a:rPr lang="en-US" altLang="zh-TW" sz="1200" dirty="0" smtClean="0">
                <a:latin typeface="+mj-lt"/>
              </a:rPr>
              <a:t> </a:t>
            </a:r>
            <a:r>
              <a:rPr lang="en-US" altLang="zh-TW" sz="1200" dirty="0" err="1" smtClean="0">
                <a:latin typeface="+mj-lt"/>
              </a:rPr>
              <a:t>corsConfigurationSource</a:t>
            </a:r>
            <a:r>
              <a:rPr lang="en-US" altLang="zh-TW" sz="1200" dirty="0" smtClean="0">
                <a:latin typeface="+mj-lt"/>
              </a:rPr>
              <a:t>() {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      </a:t>
            </a:r>
            <a:r>
              <a:rPr lang="en-US" altLang="zh-TW" sz="1200" dirty="0" err="1" smtClean="0">
                <a:latin typeface="+mj-lt"/>
              </a:rPr>
              <a:t>UrlBasedCorsConfigurationSource</a:t>
            </a:r>
            <a:r>
              <a:rPr lang="en-US" altLang="zh-TW" sz="1200" dirty="0" smtClean="0">
                <a:latin typeface="+mj-lt"/>
              </a:rPr>
              <a:t> source = new </a:t>
            </a:r>
            <a:r>
              <a:rPr lang="en-US" altLang="zh-TW" sz="1200" dirty="0" err="1" smtClean="0">
                <a:latin typeface="+mj-lt"/>
              </a:rPr>
              <a:t>UrlBasedCorsConfigurationSource</a:t>
            </a:r>
            <a:r>
              <a:rPr lang="en-US" altLang="zh-TW" sz="1200" dirty="0" smtClean="0">
                <a:latin typeface="+mj-lt"/>
              </a:rPr>
              <a:t>();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      </a:t>
            </a:r>
            <a:r>
              <a:rPr lang="en-US" altLang="zh-TW" sz="1200" dirty="0" err="1" smtClean="0">
                <a:latin typeface="+mj-lt"/>
              </a:rPr>
              <a:t>CorsConfiguration</a:t>
            </a:r>
            <a:r>
              <a:rPr lang="en-US" altLang="zh-TW" sz="1200" dirty="0" smtClean="0">
                <a:latin typeface="+mj-lt"/>
              </a:rPr>
              <a:t> config = new </a:t>
            </a:r>
            <a:r>
              <a:rPr lang="en-US" altLang="zh-TW" sz="1200" dirty="0" err="1" smtClean="0">
                <a:latin typeface="+mj-lt"/>
              </a:rPr>
              <a:t>CorsConfiguration</a:t>
            </a:r>
            <a:r>
              <a:rPr lang="en-US" altLang="zh-TW" sz="1200" dirty="0" smtClean="0">
                <a:latin typeface="+mj-lt"/>
              </a:rPr>
              <a:t>();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	</a:t>
            </a:r>
            <a:r>
              <a:rPr lang="en-US" altLang="zh-TW" sz="1200" dirty="0" err="1" smtClean="0">
                <a:latin typeface="+mj-lt"/>
              </a:rPr>
              <a:t>config.setAllowedOrigins</a:t>
            </a:r>
            <a:r>
              <a:rPr lang="en-US" altLang="zh-TW" sz="1200" dirty="0" smtClean="0">
                <a:latin typeface="+mj-lt"/>
              </a:rPr>
              <a:t>(</a:t>
            </a:r>
            <a:r>
              <a:rPr lang="en-US" altLang="zh-TW" sz="1200" dirty="0" err="1" smtClean="0">
                <a:latin typeface="+mj-lt"/>
              </a:rPr>
              <a:t>Arrays.asList</a:t>
            </a:r>
            <a:r>
              <a:rPr lang="en-US" altLang="zh-TW" sz="1200" dirty="0" smtClean="0">
                <a:latin typeface="+mj-lt"/>
              </a:rPr>
              <a:t>("*"));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	</a:t>
            </a:r>
            <a:r>
              <a:rPr lang="en-US" altLang="zh-TW" sz="1200" dirty="0" err="1" smtClean="0">
                <a:latin typeface="+mj-lt"/>
              </a:rPr>
              <a:t>config.setAllowedMethods</a:t>
            </a:r>
            <a:r>
              <a:rPr lang="en-US" altLang="zh-TW" sz="1200" dirty="0" smtClean="0">
                <a:latin typeface="+mj-lt"/>
              </a:rPr>
              <a:t>(</a:t>
            </a:r>
            <a:r>
              <a:rPr lang="en-US" altLang="zh-TW" sz="1200" dirty="0" err="1" smtClean="0">
                <a:latin typeface="+mj-lt"/>
              </a:rPr>
              <a:t>Arrays.asList</a:t>
            </a:r>
            <a:r>
              <a:rPr lang="en-US" altLang="zh-TW" sz="1200" dirty="0" smtClean="0">
                <a:latin typeface="+mj-lt"/>
              </a:rPr>
              <a:t>("*"));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	</a:t>
            </a:r>
            <a:r>
              <a:rPr lang="en-US" altLang="zh-TW" sz="1200" dirty="0" err="1" smtClean="0">
                <a:latin typeface="+mj-lt"/>
              </a:rPr>
              <a:t>config.setAllowedHeaders</a:t>
            </a:r>
            <a:r>
              <a:rPr lang="en-US" altLang="zh-TW" sz="1200" dirty="0" smtClean="0">
                <a:latin typeface="+mj-lt"/>
              </a:rPr>
              <a:t>(</a:t>
            </a:r>
            <a:r>
              <a:rPr lang="en-US" altLang="zh-TW" sz="1200" dirty="0" err="1" smtClean="0">
                <a:latin typeface="+mj-lt"/>
              </a:rPr>
              <a:t>Arrays.asList</a:t>
            </a:r>
            <a:r>
              <a:rPr lang="en-US" altLang="zh-TW" sz="1200" dirty="0" smtClean="0">
                <a:latin typeface="+mj-lt"/>
              </a:rPr>
              <a:t>("*"));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	</a:t>
            </a:r>
            <a:r>
              <a:rPr lang="en-US" altLang="zh-TW" sz="1200" dirty="0" err="1" smtClean="0">
                <a:latin typeface="+mj-lt"/>
              </a:rPr>
              <a:t>config.setAllowCredentials</a:t>
            </a:r>
            <a:r>
              <a:rPr lang="en-US" altLang="zh-TW" sz="1200" dirty="0" smtClean="0">
                <a:latin typeface="+mj-lt"/>
              </a:rPr>
              <a:t>(true);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      </a:t>
            </a:r>
            <a:r>
              <a:rPr lang="en-US" altLang="zh-TW" sz="1200" dirty="0" err="1" smtClean="0">
                <a:latin typeface="+mj-lt"/>
              </a:rPr>
              <a:t>config.applyPermitDefaultValues</a:t>
            </a:r>
            <a:r>
              <a:rPr lang="en-US" altLang="zh-TW" sz="1200" dirty="0" smtClean="0">
                <a:latin typeface="+mj-lt"/>
              </a:rPr>
              <a:t>();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     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      </a:t>
            </a:r>
            <a:r>
              <a:rPr lang="en-US" altLang="zh-TW" sz="1200" dirty="0" err="1" smtClean="0">
                <a:latin typeface="+mj-lt"/>
              </a:rPr>
              <a:t>source.registerCorsConfiguration</a:t>
            </a:r>
            <a:r>
              <a:rPr lang="en-US" altLang="zh-TW" sz="1200" dirty="0" smtClean="0">
                <a:latin typeface="+mj-lt"/>
              </a:rPr>
              <a:t>("/**", config);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      return source;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}	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@Autowired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public void </a:t>
            </a:r>
            <a:r>
              <a:rPr lang="en-US" altLang="zh-TW" sz="1200" dirty="0" err="1" smtClean="0">
                <a:latin typeface="+mj-lt"/>
              </a:rPr>
              <a:t>configureGlobal</a:t>
            </a:r>
            <a:r>
              <a:rPr lang="en-US" altLang="zh-TW" sz="1200" dirty="0" smtClean="0">
                <a:latin typeface="+mj-lt"/>
              </a:rPr>
              <a:t>(</a:t>
            </a:r>
            <a:r>
              <a:rPr lang="en-US" altLang="zh-TW" sz="1200" dirty="0" err="1" smtClean="0">
                <a:latin typeface="+mj-lt"/>
              </a:rPr>
              <a:t>AuthenticationManagerBuilder</a:t>
            </a:r>
            <a:r>
              <a:rPr lang="en-US" altLang="zh-TW" sz="1200" dirty="0" smtClean="0">
                <a:latin typeface="+mj-lt"/>
              </a:rPr>
              <a:t> auth) throws Exception {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</a:t>
            </a:r>
            <a:r>
              <a:rPr lang="en-US" altLang="zh-TW" sz="1200" dirty="0" err="1" smtClean="0">
                <a:latin typeface="+mj-lt"/>
              </a:rPr>
              <a:t>auth</a:t>
            </a:r>
            <a:r>
              <a:rPr lang="en-US" altLang="zh-TW" sz="1200" b="1" dirty="0" err="1" smtClean="0">
                <a:solidFill>
                  <a:srgbClr val="FF0000"/>
                </a:solidFill>
                <a:latin typeface="+mj-lt"/>
              </a:rPr>
              <a:t>.userDetailsService</a:t>
            </a:r>
            <a:r>
              <a:rPr lang="en-US" altLang="zh-TW" sz="1200" b="1" dirty="0" smtClean="0">
                <a:solidFill>
                  <a:srgbClr val="FF0000"/>
                </a:solidFill>
                <a:latin typeface="+mj-lt"/>
              </a:rPr>
              <a:t>(</a:t>
            </a:r>
            <a:r>
              <a:rPr lang="en-US" altLang="zh-TW" sz="1200" dirty="0" err="1" smtClean="0">
                <a:latin typeface="+mj-lt"/>
              </a:rPr>
              <a:t>userDetailsService</a:t>
            </a:r>
            <a:r>
              <a:rPr lang="en-US" altLang="zh-TW" sz="1200" dirty="0" smtClean="0">
                <a:latin typeface="+mj-lt"/>
              </a:rPr>
              <a:t>).</a:t>
            </a:r>
            <a:r>
              <a:rPr lang="en-US" altLang="zh-TW" sz="1200" b="1" dirty="0" err="1" smtClean="0">
                <a:solidFill>
                  <a:srgbClr val="FF0000"/>
                </a:solidFill>
                <a:latin typeface="+mj-lt"/>
              </a:rPr>
              <a:t>passwordEncoder</a:t>
            </a:r>
            <a:r>
              <a:rPr lang="en-US" altLang="zh-TW" sz="1200" b="1" dirty="0" smtClean="0">
                <a:solidFill>
                  <a:srgbClr val="FF0000"/>
                </a:solidFill>
                <a:latin typeface="+mj-lt"/>
              </a:rPr>
              <a:t>(new </a:t>
            </a:r>
            <a:r>
              <a:rPr lang="en-US" altLang="zh-TW" sz="1200" b="1" dirty="0" err="1" smtClean="0">
                <a:solidFill>
                  <a:srgbClr val="FF0000"/>
                </a:solidFill>
                <a:latin typeface="+mj-lt"/>
              </a:rPr>
              <a:t>BCryptPasswordEncoder</a:t>
            </a:r>
            <a:r>
              <a:rPr lang="en-US" altLang="zh-TW" sz="1200" dirty="0" smtClean="0">
                <a:latin typeface="+mj-lt"/>
              </a:rPr>
              <a:t>());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}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endParaRPr lang="en-US" altLang="zh-TW" sz="1200" dirty="0" smtClean="0">
              <a:latin typeface="+mj-lt"/>
            </a:endParaRP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}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4.3 Save Users to Database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For development, the users is in-memory.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For real application, the users should be saved into database in text format.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Password should be saved in encrypt format as in </a:t>
            </a:r>
            <a:r>
              <a:rPr lang="en-US" altLang="zh-TW" dirty="0" err="1" smtClean="0"/>
              <a:t>SecurityConfig</a:t>
            </a:r>
            <a:r>
              <a:rPr lang="en-US" altLang="zh-TW" dirty="0" smtClean="0"/>
              <a:t>.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4.3 Save Users to Database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4.3 Save Users to Database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 User Class with @Entity annotation.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Add class field: ID, username, password, and role.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0" name="副標題 2"/>
          <p:cNvSpPr txBox="1">
            <a:spLocks/>
          </p:cNvSpPr>
          <p:nvPr/>
        </p:nvSpPr>
        <p:spPr>
          <a:xfrm>
            <a:off x="611560" y="2132856"/>
            <a:ext cx="8280920" cy="42484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sz="1200" dirty="0" smtClean="0">
                <a:latin typeface="+mj-lt"/>
              </a:rPr>
              <a:t> </a:t>
            </a:r>
            <a:r>
              <a:rPr lang="en-US" altLang="zh-TW" sz="1200" dirty="0" smtClean="0"/>
              <a:t>package </a:t>
            </a:r>
            <a:r>
              <a:rPr lang="en-US" altLang="zh-TW" sz="1200" dirty="0" err="1" smtClean="0"/>
              <a:t>com.packt.cardatabase.domain</a:t>
            </a:r>
            <a:r>
              <a:rPr lang="en-US" altLang="zh-TW" sz="1200" dirty="0" smtClean="0"/>
              <a:t>;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javax.persistence.Column</a:t>
            </a:r>
            <a:r>
              <a:rPr lang="en-US" altLang="zh-TW" sz="1200" dirty="0" smtClean="0"/>
              <a:t>;</a:t>
            </a:r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javax.persistence.Entity</a:t>
            </a:r>
            <a:r>
              <a:rPr lang="en-US" altLang="zh-TW" sz="1200" dirty="0" smtClean="0"/>
              <a:t>;</a:t>
            </a:r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javax.persistence.GeneratedValue</a:t>
            </a:r>
            <a:r>
              <a:rPr lang="en-US" altLang="zh-TW" sz="1200" dirty="0" smtClean="0"/>
              <a:t>;</a:t>
            </a:r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javax.persistence.GenerationType</a:t>
            </a:r>
            <a:r>
              <a:rPr lang="en-US" altLang="zh-TW" sz="1200" dirty="0" smtClean="0"/>
              <a:t>;</a:t>
            </a:r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javax.persistence.Id</a:t>
            </a:r>
            <a:r>
              <a:rPr lang="en-US" altLang="zh-TW" sz="1200" dirty="0" smtClean="0"/>
              <a:t>;</a:t>
            </a:r>
          </a:p>
          <a:p>
            <a:endParaRPr lang="en-US" altLang="zh-TW" sz="1200" dirty="0" smtClean="0"/>
          </a:p>
          <a:p>
            <a:r>
              <a:rPr lang="en-US" altLang="zh-TW" sz="1200" b="1" dirty="0" smtClean="0">
                <a:solidFill>
                  <a:srgbClr val="FF0000"/>
                </a:solidFill>
              </a:rPr>
              <a:t>@Entity</a:t>
            </a:r>
          </a:p>
          <a:p>
            <a:r>
              <a:rPr lang="en-US" altLang="zh-TW" sz="1200" dirty="0" smtClean="0"/>
              <a:t>public class User {</a:t>
            </a:r>
          </a:p>
          <a:p>
            <a:r>
              <a:rPr lang="en-US" altLang="zh-TW" sz="1200" dirty="0" smtClean="0"/>
              <a:t>    @Id</a:t>
            </a:r>
          </a:p>
          <a:p>
            <a:r>
              <a:rPr lang="en-US" altLang="zh-TW" sz="1200" dirty="0" smtClean="0"/>
              <a:t>    @</a:t>
            </a:r>
            <a:r>
              <a:rPr lang="en-US" altLang="zh-TW" sz="1200" dirty="0" err="1" smtClean="0"/>
              <a:t>GeneratedValue</a:t>
            </a:r>
            <a:r>
              <a:rPr lang="en-US" altLang="zh-TW" sz="1200" dirty="0" smtClean="0"/>
              <a:t>(strategy = </a:t>
            </a:r>
            <a:r>
              <a:rPr lang="en-US" altLang="zh-TW" sz="1200" dirty="0" err="1" smtClean="0"/>
              <a:t>GenerationType.IDENTITY</a:t>
            </a:r>
            <a:r>
              <a:rPr lang="en-US" altLang="zh-TW" sz="1200" dirty="0" smtClean="0"/>
              <a:t>)</a:t>
            </a:r>
          </a:p>
          <a:p>
            <a:r>
              <a:rPr lang="en-US" altLang="zh-TW" sz="1200" b="1" dirty="0" smtClean="0">
                <a:solidFill>
                  <a:srgbClr val="FF0000"/>
                </a:solidFill>
              </a:rPr>
              <a:t>    @Column(</a:t>
            </a:r>
            <a:r>
              <a:rPr lang="en-US" altLang="zh-TW" sz="1200" b="1" dirty="0" err="1" smtClean="0">
                <a:solidFill>
                  <a:srgbClr val="FF0000"/>
                </a:solidFill>
              </a:rPr>
              <a:t>nullable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 = false, updatable = false)</a:t>
            </a:r>
          </a:p>
          <a:p>
            <a:r>
              <a:rPr lang="en-US" altLang="zh-TW" sz="1200" b="1" dirty="0" smtClean="0">
                <a:solidFill>
                  <a:srgbClr val="FF0000"/>
                </a:solidFill>
              </a:rPr>
              <a:t>    private Long id;</a:t>
            </a:r>
          </a:p>
          <a:p>
            <a:endParaRPr lang="en-US" altLang="zh-TW" sz="1200" b="1" dirty="0" smtClean="0">
              <a:solidFill>
                <a:srgbClr val="FF0000"/>
              </a:solidFill>
            </a:endParaRPr>
          </a:p>
          <a:p>
            <a:r>
              <a:rPr lang="en-US" altLang="zh-TW" sz="1200" b="1" dirty="0" smtClean="0">
                <a:solidFill>
                  <a:srgbClr val="FF0000"/>
                </a:solidFill>
              </a:rPr>
              <a:t>    @Column(</a:t>
            </a:r>
            <a:r>
              <a:rPr lang="en-US" altLang="zh-TW" sz="1200" b="1" dirty="0" err="1" smtClean="0">
                <a:solidFill>
                  <a:srgbClr val="FF0000"/>
                </a:solidFill>
              </a:rPr>
              <a:t>nullable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 = false, unique = true)</a:t>
            </a:r>
          </a:p>
          <a:p>
            <a:r>
              <a:rPr lang="en-US" altLang="zh-TW" sz="1200" b="1" dirty="0" smtClean="0">
                <a:solidFill>
                  <a:srgbClr val="FF0000"/>
                </a:solidFill>
              </a:rPr>
              <a:t>    private String username;</a:t>
            </a:r>
          </a:p>
          <a:p>
            <a:endParaRPr lang="en-US" altLang="zh-TW" sz="1200" b="1" dirty="0" smtClean="0">
              <a:solidFill>
                <a:srgbClr val="FF0000"/>
              </a:solidFill>
            </a:endParaRPr>
          </a:p>
          <a:p>
            <a:r>
              <a:rPr lang="en-US" altLang="zh-TW" sz="1200" b="1" dirty="0" smtClean="0">
                <a:solidFill>
                  <a:srgbClr val="FF0000"/>
                </a:solidFill>
              </a:rPr>
              <a:t>    @Column(</a:t>
            </a:r>
            <a:r>
              <a:rPr lang="en-US" altLang="zh-TW" sz="1200" b="1" dirty="0" err="1" smtClean="0">
                <a:solidFill>
                  <a:srgbClr val="FF0000"/>
                </a:solidFill>
              </a:rPr>
              <a:t>nullable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 = false)</a:t>
            </a:r>
          </a:p>
          <a:p>
            <a:r>
              <a:rPr lang="en-US" altLang="zh-TW" sz="1200" b="1" dirty="0" smtClean="0">
                <a:solidFill>
                  <a:srgbClr val="FF0000"/>
                </a:solidFill>
              </a:rPr>
              <a:t>    private String password;</a:t>
            </a:r>
          </a:p>
          <a:p>
            <a:endParaRPr lang="en-US" altLang="zh-TW" sz="1200" b="1" dirty="0" smtClean="0">
              <a:solidFill>
                <a:srgbClr val="FF0000"/>
              </a:solidFill>
            </a:endParaRPr>
          </a:p>
          <a:p>
            <a:r>
              <a:rPr lang="en-US" altLang="zh-TW" sz="1200" b="1" dirty="0" smtClean="0">
                <a:solidFill>
                  <a:srgbClr val="FF0000"/>
                </a:solidFill>
              </a:rPr>
              <a:t>    @Column(</a:t>
            </a:r>
            <a:r>
              <a:rPr lang="en-US" altLang="zh-TW" sz="1200" b="1" dirty="0" err="1" smtClean="0">
                <a:solidFill>
                  <a:srgbClr val="FF0000"/>
                </a:solidFill>
              </a:rPr>
              <a:t>nullable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 = false)</a:t>
            </a:r>
          </a:p>
          <a:p>
            <a:r>
              <a:rPr lang="en-US" altLang="zh-TW" sz="1200" b="1" dirty="0" smtClean="0">
                <a:solidFill>
                  <a:srgbClr val="FF0000"/>
                </a:solidFill>
              </a:rPr>
              <a:t>    private String role;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4.3 Save Users to Database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 User Class with @Entity annotation.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Add class field: ID, username, password, and role.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0" name="副標題 2"/>
          <p:cNvSpPr txBox="1">
            <a:spLocks/>
          </p:cNvSpPr>
          <p:nvPr/>
        </p:nvSpPr>
        <p:spPr>
          <a:xfrm>
            <a:off x="611560" y="2132856"/>
            <a:ext cx="8280920" cy="39604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sz="1200" dirty="0" smtClean="0"/>
              <a:t>    public User() {</a:t>
            </a:r>
          </a:p>
          <a:p>
            <a:r>
              <a:rPr lang="en-US" altLang="zh-TW" sz="1200" dirty="0" smtClean="0"/>
              <a:t>    }</a:t>
            </a:r>
          </a:p>
          <a:p>
            <a:r>
              <a:rPr lang="en-US" altLang="zh-TW" sz="1200" dirty="0" smtClean="0"/>
              <a:t>    </a:t>
            </a:r>
          </a:p>
          <a:p>
            <a:r>
              <a:rPr lang="en-US" altLang="zh-TW" sz="1200" dirty="0" smtClean="0"/>
              <a:t>  public User(String username, String password, String role) {</a:t>
            </a:r>
          </a:p>
          <a:p>
            <a:r>
              <a:rPr lang="en-US" altLang="zh-TW" sz="1200" dirty="0" smtClean="0"/>
              <a:t>    super();</a:t>
            </a:r>
          </a:p>
          <a:p>
            <a:r>
              <a:rPr lang="en-US" altLang="zh-TW" sz="1200" dirty="0" smtClean="0"/>
              <a:t>    </a:t>
            </a:r>
            <a:r>
              <a:rPr lang="en-US" altLang="zh-TW" sz="1200" dirty="0" err="1" smtClean="0"/>
              <a:t>this.username</a:t>
            </a:r>
            <a:r>
              <a:rPr lang="en-US" altLang="zh-TW" sz="1200" dirty="0" smtClean="0"/>
              <a:t> = username;</a:t>
            </a:r>
          </a:p>
          <a:p>
            <a:r>
              <a:rPr lang="en-US" altLang="zh-TW" sz="1200" dirty="0" smtClean="0"/>
              <a:t>    </a:t>
            </a:r>
            <a:r>
              <a:rPr lang="en-US" altLang="zh-TW" sz="1200" dirty="0" err="1" smtClean="0"/>
              <a:t>this.password</a:t>
            </a:r>
            <a:r>
              <a:rPr lang="en-US" altLang="zh-TW" sz="1200" dirty="0" smtClean="0"/>
              <a:t> = password;</a:t>
            </a:r>
          </a:p>
          <a:p>
            <a:r>
              <a:rPr lang="en-US" altLang="zh-TW" sz="1200" dirty="0" smtClean="0"/>
              <a:t>    </a:t>
            </a:r>
            <a:r>
              <a:rPr lang="en-US" altLang="zh-TW" sz="1200" dirty="0" err="1" smtClean="0"/>
              <a:t>this.role</a:t>
            </a:r>
            <a:r>
              <a:rPr lang="en-US" altLang="zh-TW" sz="1200" dirty="0" smtClean="0"/>
              <a:t> = role;</a:t>
            </a:r>
          </a:p>
          <a:p>
            <a:r>
              <a:rPr lang="en-US" altLang="zh-TW" sz="1200" dirty="0" smtClean="0"/>
              <a:t>  }</a:t>
            </a:r>
          </a:p>
          <a:p>
            <a:r>
              <a:rPr lang="en-US" altLang="zh-TW" sz="1200" dirty="0" smtClean="0"/>
              <a:t>  </a:t>
            </a:r>
          </a:p>
          <a:p>
            <a:r>
              <a:rPr lang="en-US" altLang="zh-TW" sz="1200" dirty="0" smtClean="0"/>
              <a:t>  public Long </a:t>
            </a:r>
            <a:r>
              <a:rPr lang="en-US" altLang="zh-TW" sz="1200" dirty="0" err="1" smtClean="0"/>
              <a:t>getId</a:t>
            </a:r>
            <a:r>
              <a:rPr lang="en-US" altLang="zh-TW" sz="1200" dirty="0" smtClean="0"/>
              <a:t>() {</a:t>
            </a:r>
          </a:p>
          <a:p>
            <a:r>
              <a:rPr lang="en-US" altLang="zh-TW" sz="1200" dirty="0" smtClean="0"/>
              <a:t>	    return id;</a:t>
            </a:r>
          </a:p>
          <a:p>
            <a:r>
              <a:rPr lang="en-US" altLang="zh-TW" sz="1200" dirty="0" smtClean="0"/>
              <a:t>	  }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	  public void </a:t>
            </a:r>
            <a:r>
              <a:rPr lang="en-US" altLang="zh-TW" sz="1200" dirty="0" err="1" smtClean="0"/>
              <a:t>setId</a:t>
            </a:r>
            <a:r>
              <a:rPr lang="en-US" altLang="zh-TW" sz="1200" dirty="0" smtClean="0"/>
              <a:t>(Long id) {</a:t>
            </a:r>
          </a:p>
          <a:p>
            <a:r>
              <a:rPr lang="en-US" altLang="zh-TW" sz="1200" dirty="0" smtClean="0"/>
              <a:t>	    this.id = id;</a:t>
            </a:r>
          </a:p>
          <a:p>
            <a:r>
              <a:rPr lang="en-US" altLang="zh-TW" sz="1200" dirty="0" smtClean="0"/>
              <a:t>	  }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	  public String </a:t>
            </a:r>
            <a:r>
              <a:rPr lang="en-US" altLang="zh-TW" sz="1200" dirty="0" err="1" smtClean="0"/>
              <a:t>getUsername</a:t>
            </a:r>
            <a:r>
              <a:rPr lang="en-US" altLang="zh-TW" sz="1200" dirty="0" smtClean="0"/>
              <a:t>() {</a:t>
            </a:r>
          </a:p>
          <a:p>
            <a:r>
              <a:rPr lang="en-US" altLang="zh-TW" sz="1200" dirty="0" smtClean="0"/>
              <a:t>	    return username;</a:t>
            </a:r>
          </a:p>
          <a:p>
            <a:r>
              <a:rPr lang="en-US" altLang="zh-TW" sz="1200" dirty="0" smtClean="0"/>
              <a:t>	  }</a:t>
            </a:r>
          </a:p>
          <a:p>
            <a:endParaRPr lang="en-US" altLang="zh-TW" sz="12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4.3 Save Users to Database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 User Class with @Entity annotation.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Add class field: ID, username, password, and role.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0" name="副標題 2"/>
          <p:cNvSpPr txBox="1">
            <a:spLocks/>
          </p:cNvSpPr>
          <p:nvPr/>
        </p:nvSpPr>
        <p:spPr>
          <a:xfrm>
            <a:off x="611560" y="2132856"/>
            <a:ext cx="8280920" cy="403244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endParaRPr lang="en-US" altLang="zh-TW" sz="1200" dirty="0" smtClean="0"/>
          </a:p>
          <a:p>
            <a:r>
              <a:rPr lang="en-US" altLang="zh-TW" sz="1200" dirty="0" smtClean="0"/>
              <a:t>	  public void </a:t>
            </a:r>
            <a:r>
              <a:rPr lang="en-US" altLang="zh-TW" sz="1200" dirty="0" err="1" smtClean="0"/>
              <a:t>setUsername</a:t>
            </a:r>
            <a:r>
              <a:rPr lang="en-US" altLang="zh-TW" sz="1200" dirty="0" smtClean="0"/>
              <a:t>(String username) {</a:t>
            </a:r>
          </a:p>
          <a:p>
            <a:r>
              <a:rPr lang="en-US" altLang="zh-TW" sz="1200" dirty="0" smtClean="0"/>
              <a:t>	    </a:t>
            </a:r>
            <a:r>
              <a:rPr lang="en-US" altLang="zh-TW" sz="1200" dirty="0" err="1" smtClean="0"/>
              <a:t>this.username</a:t>
            </a:r>
            <a:r>
              <a:rPr lang="en-US" altLang="zh-TW" sz="1200" dirty="0" smtClean="0"/>
              <a:t> = username;</a:t>
            </a:r>
          </a:p>
          <a:p>
            <a:r>
              <a:rPr lang="en-US" altLang="zh-TW" sz="1200" dirty="0" smtClean="0"/>
              <a:t>	  }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	  public String </a:t>
            </a:r>
            <a:r>
              <a:rPr lang="en-US" altLang="zh-TW" sz="1200" dirty="0" err="1" smtClean="0"/>
              <a:t>getPassword</a:t>
            </a:r>
            <a:r>
              <a:rPr lang="en-US" altLang="zh-TW" sz="1200" dirty="0" smtClean="0"/>
              <a:t>() {</a:t>
            </a:r>
          </a:p>
          <a:p>
            <a:r>
              <a:rPr lang="en-US" altLang="zh-TW" sz="1200" dirty="0" smtClean="0"/>
              <a:t>	    return password;</a:t>
            </a:r>
          </a:p>
          <a:p>
            <a:r>
              <a:rPr lang="en-US" altLang="zh-TW" sz="1200" dirty="0" smtClean="0"/>
              <a:t>	  }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	  public void </a:t>
            </a:r>
            <a:r>
              <a:rPr lang="en-US" altLang="zh-TW" sz="1200" dirty="0" err="1" smtClean="0"/>
              <a:t>setPassword</a:t>
            </a:r>
            <a:r>
              <a:rPr lang="en-US" altLang="zh-TW" sz="1200" dirty="0" smtClean="0"/>
              <a:t>(String password) {</a:t>
            </a:r>
          </a:p>
          <a:p>
            <a:r>
              <a:rPr lang="en-US" altLang="zh-TW" sz="1200" dirty="0" smtClean="0"/>
              <a:t>	    </a:t>
            </a:r>
            <a:r>
              <a:rPr lang="en-US" altLang="zh-TW" sz="1200" dirty="0" err="1" smtClean="0"/>
              <a:t>this.password</a:t>
            </a:r>
            <a:r>
              <a:rPr lang="en-US" altLang="zh-TW" sz="1200" dirty="0" smtClean="0"/>
              <a:t> = password;</a:t>
            </a:r>
          </a:p>
          <a:p>
            <a:r>
              <a:rPr lang="en-US" altLang="zh-TW" sz="1200" dirty="0" smtClean="0"/>
              <a:t>	  }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	  public String </a:t>
            </a:r>
            <a:r>
              <a:rPr lang="en-US" altLang="zh-TW" sz="1200" dirty="0" err="1" smtClean="0"/>
              <a:t>getRole</a:t>
            </a:r>
            <a:r>
              <a:rPr lang="en-US" altLang="zh-TW" sz="1200" dirty="0" smtClean="0"/>
              <a:t>() {</a:t>
            </a:r>
          </a:p>
          <a:p>
            <a:r>
              <a:rPr lang="en-US" altLang="zh-TW" sz="1200" dirty="0" smtClean="0"/>
              <a:t>	    return role;</a:t>
            </a:r>
          </a:p>
          <a:p>
            <a:r>
              <a:rPr lang="en-US" altLang="zh-TW" sz="1200" dirty="0" smtClean="0"/>
              <a:t>	  }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	  public void </a:t>
            </a:r>
            <a:r>
              <a:rPr lang="en-US" altLang="zh-TW" sz="1200" dirty="0" err="1" smtClean="0"/>
              <a:t>setRole</a:t>
            </a:r>
            <a:r>
              <a:rPr lang="en-US" altLang="zh-TW" sz="1200" dirty="0" smtClean="0"/>
              <a:t>(String role) {</a:t>
            </a:r>
          </a:p>
          <a:p>
            <a:r>
              <a:rPr lang="en-US" altLang="zh-TW" sz="1200" dirty="0" smtClean="0"/>
              <a:t>	    </a:t>
            </a:r>
            <a:r>
              <a:rPr lang="en-US" altLang="zh-TW" sz="1200" dirty="0" err="1" smtClean="0"/>
              <a:t>this.role</a:t>
            </a:r>
            <a:r>
              <a:rPr lang="en-US" altLang="zh-TW" sz="1200" dirty="0" smtClean="0"/>
              <a:t> = role;</a:t>
            </a:r>
          </a:p>
          <a:p>
            <a:r>
              <a:rPr lang="en-US" altLang="zh-TW" sz="1200" dirty="0" smtClean="0"/>
              <a:t>	  }</a:t>
            </a:r>
          </a:p>
          <a:p>
            <a:r>
              <a:rPr lang="en-US" altLang="zh-TW" sz="1200" dirty="0" smtClean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4.4 Find User Name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4.4 Find User Name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Find User Name from Repository.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10" name="副標題 2"/>
          <p:cNvSpPr txBox="1">
            <a:spLocks/>
          </p:cNvSpPr>
          <p:nvPr/>
        </p:nvSpPr>
        <p:spPr>
          <a:xfrm>
            <a:off x="611560" y="1844824"/>
            <a:ext cx="8280920" cy="19442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sz="1200" dirty="0" smtClean="0"/>
              <a:t>package </a:t>
            </a:r>
            <a:r>
              <a:rPr lang="en-US" altLang="zh-TW" sz="1200" dirty="0" err="1" smtClean="0"/>
              <a:t>com.packt.cardatabase.domain</a:t>
            </a:r>
            <a:r>
              <a:rPr lang="en-US" altLang="zh-TW" sz="1200" dirty="0" smtClean="0"/>
              <a:t>;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org.springframework.data.repository.CrudRepository</a:t>
            </a:r>
            <a:r>
              <a:rPr lang="en-US" altLang="zh-TW" sz="1200" dirty="0" smtClean="0"/>
              <a:t>;</a:t>
            </a:r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org.springframework.stereotype.Repository</a:t>
            </a:r>
            <a:r>
              <a:rPr lang="en-US" altLang="zh-TW" sz="1200" dirty="0" smtClean="0"/>
              <a:t>;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@Repository</a:t>
            </a:r>
          </a:p>
          <a:p>
            <a:r>
              <a:rPr lang="en-US" altLang="zh-TW" sz="1200" dirty="0" smtClean="0"/>
              <a:t>public interface </a:t>
            </a:r>
            <a:r>
              <a:rPr lang="en-US" altLang="zh-TW" sz="1200" dirty="0" err="1" smtClean="0"/>
              <a:t>UserRepository</a:t>
            </a:r>
            <a:r>
              <a:rPr lang="en-US" altLang="zh-TW" sz="1200" dirty="0" smtClean="0"/>
              <a:t> extends </a:t>
            </a:r>
            <a:r>
              <a:rPr lang="en-US" altLang="zh-TW" sz="1200" dirty="0" err="1" smtClean="0"/>
              <a:t>CrudRepository</a:t>
            </a:r>
            <a:r>
              <a:rPr lang="en-US" altLang="zh-TW" sz="1200" dirty="0" smtClean="0"/>
              <a:t>&lt;User, Long&gt; { </a:t>
            </a:r>
          </a:p>
          <a:p>
            <a:r>
              <a:rPr lang="en-US" altLang="zh-TW" sz="1200" dirty="0" smtClean="0"/>
              <a:t>    User </a:t>
            </a:r>
            <a:r>
              <a:rPr lang="en-US" altLang="zh-TW" sz="1200" b="1" dirty="0" err="1" smtClean="0">
                <a:solidFill>
                  <a:srgbClr val="FF0000"/>
                </a:solidFill>
              </a:rPr>
              <a:t>findByUsername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(String username);</a:t>
            </a:r>
          </a:p>
          <a:p>
            <a:r>
              <a:rPr lang="en-US" altLang="zh-TW" sz="1200" dirty="0" smtClean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 Security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884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This document describes Backend Security. It includes: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Secure Spring Boot Backend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Secure Spring Boot Backend with JWT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Test Backend</a:t>
            </a:r>
          </a:p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Spring Security includes the followings: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An </a:t>
            </a:r>
            <a:r>
              <a:rPr lang="en-US" altLang="zh-TW" dirty="0" err="1" smtClean="0">
                <a:solidFill>
                  <a:schemeClr val="tx1"/>
                </a:solidFill>
              </a:rPr>
              <a:t>AuthenticationManager</a:t>
            </a:r>
            <a:r>
              <a:rPr lang="en-US" altLang="zh-TW" dirty="0" smtClean="0">
                <a:solidFill>
                  <a:schemeClr val="tx1"/>
                </a:solidFill>
              </a:rPr>
              <a:t> bean with an in-memory single user. The username is “user” and the password is print on console output.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Spring ignored the paths for common static resources, such as, /</a:t>
            </a:r>
            <a:r>
              <a:rPr lang="en-US" altLang="zh-TW" dirty="0" err="1" smtClean="0">
                <a:solidFill>
                  <a:schemeClr val="tx1"/>
                </a:solidFill>
              </a:rPr>
              <a:t>css</a:t>
            </a:r>
            <a:r>
              <a:rPr lang="en-US" altLang="zh-TW" dirty="0" smtClean="0">
                <a:solidFill>
                  <a:schemeClr val="tx1"/>
                </a:solidFill>
              </a:rPr>
              <a:t>, /images, and etc.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HTTP basic security for all other endpoints.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Security events published to Spring </a:t>
            </a:r>
            <a:r>
              <a:rPr lang="en-US" altLang="zh-TW" dirty="0" err="1" smtClean="0">
                <a:solidFill>
                  <a:schemeClr val="tx1"/>
                </a:solidFill>
              </a:rPr>
              <a:t>ApplicationEventPublsiher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Common low level features by default (HSTS, XSS, CSRF, and etc).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4.5 Save Password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4.5 Save Password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Find User Name from Repository.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10" name="副標題 2"/>
          <p:cNvSpPr txBox="1">
            <a:spLocks/>
          </p:cNvSpPr>
          <p:nvPr/>
        </p:nvSpPr>
        <p:spPr>
          <a:xfrm>
            <a:off x="611560" y="1844824"/>
            <a:ext cx="8280920" cy="417646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sz="1200" dirty="0" smtClean="0"/>
              <a:t>package </a:t>
            </a:r>
            <a:r>
              <a:rPr lang="en-US" altLang="zh-TW" sz="1200" dirty="0" err="1" smtClean="0"/>
              <a:t>com.packt.cardatabase</a:t>
            </a:r>
            <a:r>
              <a:rPr lang="en-US" altLang="zh-TW" sz="1200" dirty="0" smtClean="0"/>
              <a:t>;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org.springframework.beans.factory.annotation.Autowired</a:t>
            </a:r>
            <a:r>
              <a:rPr lang="en-US" altLang="zh-TW" sz="1200" dirty="0" smtClean="0"/>
              <a:t>;</a:t>
            </a:r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org.springframework.boot.CommandLineRunner</a:t>
            </a:r>
            <a:r>
              <a:rPr lang="en-US" altLang="zh-TW" sz="1200" dirty="0" smtClean="0"/>
              <a:t>;</a:t>
            </a:r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org.springframework.boot.SpringApplication</a:t>
            </a:r>
            <a:r>
              <a:rPr lang="en-US" altLang="zh-TW" sz="1200" dirty="0" smtClean="0"/>
              <a:t>;</a:t>
            </a:r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org.springframework.boot.autoconfigure.SpringBootApplication</a:t>
            </a:r>
            <a:r>
              <a:rPr lang="en-US" altLang="zh-TW" sz="1200" dirty="0" smtClean="0"/>
              <a:t>;</a:t>
            </a:r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org.springframework.context.annotation.Bean</a:t>
            </a:r>
            <a:r>
              <a:rPr lang="en-US" altLang="zh-TW" sz="1200" dirty="0" smtClean="0"/>
              <a:t>;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com.packt.cardatabase.domain.Car</a:t>
            </a:r>
            <a:r>
              <a:rPr lang="en-US" altLang="zh-TW" sz="1200" dirty="0" smtClean="0"/>
              <a:t>;</a:t>
            </a:r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com.packt.cardatabase.domain.CarRepository</a:t>
            </a:r>
            <a:r>
              <a:rPr lang="en-US" altLang="zh-TW" sz="1200" dirty="0" smtClean="0"/>
              <a:t>;</a:t>
            </a:r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com.packt.cardatabase.domain.Owner</a:t>
            </a:r>
            <a:r>
              <a:rPr lang="en-US" altLang="zh-TW" sz="1200" dirty="0" smtClean="0"/>
              <a:t>;</a:t>
            </a:r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com.packt.cardatabase.domain.OwnerRepository</a:t>
            </a:r>
            <a:r>
              <a:rPr lang="en-US" altLang="zh-TW" sz="1200" dirty="0" smtClean="0"/>
              <a:t>;</a:t>
            </a:r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com.packt.cardatabase.domain.User</a:t>
            </a:r>
            <a:r>
              <a:rPr lang="en-US" altLang="zh-TW" sz="1200" dirty="0" smtClean="0"/>
              <a:t>;</a:t>
            </a:r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com.packt.cardatabase.domain.UserRepository</a:t>
            </a:r>
            <a:r>
              <a:rPr lang="en-US" altLang="zh-TW" sz="1200" dirty="0" smtClean="0"/>
              <a:t>;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@</a:t>
            </a:r>
            <a:r>
              <a:rPr lang="en-US" altLang="zh-TW" sz="1200" dirty="0" err="1" smtClean="0"/>
              <a:t>SpringBootApplication</a:t>
            </a:r>
            <a:endParaRPr lang="en-US" altLang="zh-TW" sz="1200" dirty="0" smtClean="0"/>
          </a:p>
          <a:p>
            <a:r>
              <a:rPr lang="en-US" altLang="zh-TW" sz="1200" dirty="0" smtClean="0"/>
              <a:t>public class </a:t>
            </a:r>
            <a:r>
              <a:rPr lang="en-US" altLang="zh-TW" sz="1200" dirty="0" err="1" smtClean="0"/>
              <a:t>CardatabaseApplication</a:t>
            </a:r>
            <a:r>
              <a:rPr lang="en-US" altLang="zh-TW" sz="1200" dirty="0" smtClean="0"/>
              <a:t> {</a:t>
            </a:r>
          </a:p>
          <a:p>
            <a:r>
              <a:rPr lang="en-US" altLang="zh-TW" sz="1200" dirty="0" smtClean="0"/>
              <a:t>	@Autowired	</a:t>
            </a:r>
          </a:p>
          <a:p>
            <a:r>
              <a:rPr lang="en-US" altLang="zh-TW" sz="1200" dirty="0" smtClean="0"/>
              <a:t>	private </a:t>
            </a:r>
            <a:r>
              <a:rPr lang="en-US" altLang="zh-TW" sz="1200" dirty="0" err="1" smtClean="0"/>
              <a:t>CarRepository</a:t>
            </a:r>
            <a:r>
              <a:rPr lang="en-US" altLang="zh-TW" sz="1200" dirty="0" smtClean="0"/>
              <a:t> repository;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	@Autowired	</a:t>
            </a:r>
          </a:p>
          <a:p>
            <a:r>
              <a:rPr lang="en-US" altLang="zh-TW" sz="1200" dirty="0" smtClean="0"/>
              <a:t>	private </a:t>
            </a:r>
            <a:r>
              <a:rPr lang="en-US" altLang="zh-TW" sz="1200" dirty="0" err="1" smtClean="0"/>
              <a:t>OwnerRepository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orepository</a:t>
            </a:r>
            <a:r>
              <a:rPr lang="en-US" altLang="zh-TW" sz="1200" dirty="0" smtClean="0"/>
              <a:t>;</a:t>
            </a:r>
          </a:p>
          <a:p>
            <a:endParaRPr lang="en-US" altLang="zh-TW" sz="12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4.5 Save Password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Save password in encrypt format.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10" name="副標題 2"/>
          <p:cNvSpPr txBox="1">
            <a:spLocks/>
          </p:cNvSpPr>
          <p:nvPr/>
        </p:nvSpPr>
        <p:spPr>
          <a:xfrm>
            <a:off x="611560" y="1700808"/>
            <a:ext cx="7920880" cy="48245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sz="1200" dirty="0" smtClean="0"/>
              <a:t>	@Autowired	</a:t>
            </a:r>
          </a:p>
          <a:p>
            <a:r>
              <a:rPr lang="en-US" altLang="zh-TW" sz="1200" dirty="0" smtClean="0"/>
              <a:t>	private </a:t>
            </a:r>
            <a:r>
              <a:rPr lang="en-US" altLang="zh-TW" sz="1200" dirty="0" err="1" smtClean="0"/>
              <a:t>UserRepository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urepository</a:t>
            </a:r>
            <a:r>
              <a:rPr lang="en-US" altLang="zh-TW" sz="1200" dirty="0" smtClean="0"/>
              <a:t>;	</a:t>
            </a:r>
          </a:p>
          <a:p>
            <a:r>
              <a:rPr lang="en-US" altLang="zh-TW" sz="1200" dirty="0" smtClean="0"/>
              <a:t>	</a:t>
            </a:r>
          </a:p>
          <a:p>
            <a:r>
              <a:rPr lang="en-US" altLang="zh-TW" sz="1200" dirty="0" smtClean="0"/>
              <a:t>	public static void main(String[] </a:t>
            </a:r>
            <a:r>
              <a:rPr lang="en-US" altLang="zh-TW" sz="1200" dirty="0" err="1" smtClean="0"/>
              <a:t>args</a:t>
            </a:r>
            <a:r>
              <a:rPr lang="en-US" altLang="zh-TW" sz="1200" dirty="0" smtClean="0"/>
              <a:t>) {</a:t>
            </a:r>
          </a:p>
          <a:p>
            <a:r>
              <a:rPr lang="en-US" altLang="zh-TW" sz="1200" dirty="0" smtClean="0"/>
              <a:t>		</a:t>
            </a:r>
            <a:r>
              <a:rPr lang="en-US" altLang="zh-TW" sz="1200" dirty="0" err="1" smtClean="0"/>
              <a:t>SpringApplication.run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CardatabaseApplication.class</a:t>
            </a:r>
            <a:r>
              <a:rPr lang="en-US" altLang="zh-TW" sz="1200" dirty="0" smtClean="0"/>
              <a:t>, </a:t>
            </a:r>
            <a:r>
              <a:rPr lang="en-US" altLang="zh-TW" sz="1200" dirty="0" err="1" smtClean="0"/>
              <a:t>args</a:t>
            </a:r>
            <a:r>
              <a:rPr lang="en-US" altLang="zh-TW" sz="1200" dirty="0" smtClean="0"/>
              <a:t>);</a:t>
            </a:r>
          </a:p>
          <a:p>
            <a:r>
              <a:rPr lang="en-US" altLang="zh-TW" sz="1200" dirty="0" smtClean="0"/>
              <a:t>	}</a:t>
            </a:r>
          </a:p>
          <a:p>
            <a:r>
              <a:rPr lang="en-US" altLang="zh-TW" sz="1200" dirty="0" smtClean="0"/>
              <a:t>	</a:t>
            </a:r>
          </a:p>
          <a:p>
            <a:r>
              <a:rPr lang="en-US" altLang="zh-TW" sz="1200" dirty="0" smtClean="0"/>
              <a:t>	@Bean</a:t>
            </a:r>
          </a:p>
          <a:p>
            <a:r>
              <a:rPr lang="en-US" altLang="zh-TW" sz="1200" dirty="0" smtClean="0"/>
              <a:t>	</a:t>
            </a:r>
            <a:r>
              <a:rPr lang="en-US" altLang="zh-TW" sz="1200" dirty="0" err="1" smtClean="0"/>
              <a:t>CommandLineRunner</a:t>
            </a:r>
            <a:r>
              <a:rPr lang="en-US" altLang="zh-TW" sz="1200" dirty="0" smtClean="0"/>
              <a:t> runner() {</a:t>
            </a:r>
          </a:p>
          <a:p>
            <a:r>
              <a:rPr lang="en-US" altLang="zh-TW" sz="1200" dirty="0" smtClean="0"/>
              <a:t>	      return </a:t>
            </a:r>
            <a:r>
              <a:rPr lang="en-US" altLang="zh-TW" sz="1200" dirty="0" err="1" smtClean="0"/>
              <a:t>args</a:t>
            </a:r>
            <a:r>
              <a:rPr lang="en-US" altLang="zh-TW" sz="1200" dirty="0" smtClean="0"/>
              <a:t> -&gt; {</a:t>
            </a:r>
          </a:p>
          <a:p>
            <a:r>
              <a:rPr lang="en-US" altLang="zh-TW" sz="1200" dirty="0" smtClean="0"/>
              <a:t>	         Owner owner1 = new Owner("John" , "Johnson");</a:t>
            </a:r>
          </a:p>
          <a:p>
            <a:r>
              <a:rPr lang="en-US" altLang="zh-TW" sz="1200" dirty="0" smtClean="0"/>
              <a:t>                                   Owner owner2 = new Owner("Mary" , "Robinson");</a:t>
            </a:r>
          </a:p>
          <a:p>
            <a:r>
              <a:rPr lang="en-US" altLang="zh-TW" sz="1200" dirty="0" smtClean="0"/>
              <a:t>	         </a:t>
            </a:r>
            <a:r>
              <a:rPr lang="en-US" altLang="zh-TW" sz="1200" dirty="0" err="1" smtClean="0"/>
              <a:t>orepository.save</a:t>
            </a:r>
            <a:r>
              <a:rPr lang="en-US" altLang="zh-TW" sz="1200" dirty="0" smtClean="0"/>
              <a:t>(owner1);</a:t>
            </a:r>
          </a:p>
          <a:p>
            <a:r>
              <a:rPr lang="en-US" altLang="zh-TW" sz="1200" dirty="0" smtClean="0"/>
              <a:t>  	         </a:t>
            </a:r>
            <a:r>
              <a:rPr lang="en-US" altLang="zh-TW" sz="1200" dirty="0" err="1" smtClean="0"/>
              <a:t>orepository.save</a:t>
            </a:r>
            <a:r>
              <a:rPr lang="en-US" altLang="zh-TW" sz="1200" dirty="0" smtClean="0"/>
              <a:t>(owner2);</a:t>
            </a:r>
          </a:p>
          <a:p>
            <a:r>
              <a:rPr lang="en-US" altLang="zh-TW" sz="1200" dirty="0" smtClean="0"/>
              <a:t>			</a:t>
            </a:r>
          </a:p>
          <a:p>
            <a:r>
              <a:rPr lang="en-US" altLang="zh-TW" sz="1200" dirty="0" smtClean="0"/>
              <a:t>	         </a:t>
            </a:r>
            <a:r>
              <a:rPr lang="en-US" altLang="zh-TW" sz="1200" dirty="0" err="1" smtClean="0"/>
              <a:t>repository.save</a:t>
            </a:r>
            <a:r>
              <a:rPr lang="en-US" altLang="zh-TW" sz="1200" dirty="0" smtClean="0"/>
              <a:t>(new Car("Ford", "Mustang", "Red", "ADF-1121", 2017, 59000, owner1));</a:t>
            </a:r>
          </a:p>
          <a:p>
            <a:r>
              <a:rPr lang="en-US" altLang="zh-TW" sz="1200" dirty="0" smtClean="0"/>
              <a:t>	         </a:t>
            </a:r>
            <a:r>
              <a:rPr lang="en-US" altLang="zh-TW" sz="1200" dirty="0" err="1" smtClean="0"/>
              <a:t>epository.save</a:t>
            </a:r>
            <a:r>
              <a:rPr lang="en-US" altLang="zh-TW" sz="1200" dirty="0" smtClean="0"/>
              <a:t>(new Car("Nissan", "Leaf", "White", "SSJ-3002", 2014, 29000, owner2));</a:t>
            </a:r>
          </a:p>
          <a:p>
            <a:r>
              <a:rPr lang="en-US" altLang="zh-TW" sz="1200" dirty="0" smtClean="0"/>
              <a:t>	         </a:t>
            </a:r>
            <a:r>
              <a:rPr lang="en-US" altLang="zh-TW" sz="1200" dirty="0" err="1" smtClean="0"/>
              <a:t>repository.save</a:t>
            </a:r>
            <a:r>
              <a:rPr lang="en-US" altLang="zh-TW" sz="1200" dirty="0" smtClean="0"/>
              <a:t>(new Car("Toyota", "</a:t>
            </a:r>
            <a:r>
              <a:rPr lang="en-US" altLang="zh-TW" sz="1200" dirty="0" err="1" smtClean="0"/>
              <a:t>Prius</a:t>
            </a:r>
            <a:r>
              <a:rPr lang="en-US" altLang="zh-TW" sz="1200" dirty="0" smtClean="0"/>
              <a:t>", "Silver", "KKO-0212", 2018, 39000, owner2));</a:t>
            </a:r>
          </a:p>
          <a:p>
            <a:r>
              <a:rPr lang="en-US" altLang="zh-TW" sz="1200" dirty="0" smtClean="0"/>
              <a:t>			</a:t>
            </a:r>
          </a:p>
          <a:p>
            <a:r>
              <a:rPr lang="en-US" altLang="zh-TW" sz="1200" dirty="0" smtClean="0"/>
              <a:t>	         </a:t>
            </a:r>
            <a:r>
              <a:rPr lang="en-US" altLang="zh-TW" sz="1200" b="1" dirty="0" err="1" smtClean="0">
                <a:solidFill>
                  <a:srgbClr val="FF0000"/>
                </a:solidFill>
              </a:rPr>
              <a:t>urepository.save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(new User("user", </a:t>
            </a:r>
          </a:p>
          <a:p>
            <a:r>
              <a:rPr lang="en-US" altLang="zh-TW" sz="1200" b="1" dirty="0" smtClean="0">
                <a:solidFill>
                  <a:srgbClr val="FF0000"/>
                </a:solidFill>
              </a:rPr>
              <a:t>                                   "$2a$04$1.YhMIgNX/8TkCKGFUONWO1waedKhQ5KrnB30fl0Q01QKqmzLf.Zi", "USER"));</a:t>
            </a:r>
          </a:p>
          <a:p>
            <a:r>
              <a:rPr lang="en-US" altLang="zh-TW" sz="1200" b="1" dirty="0" smtClean="0">
                <a:solidFill>
                  <a:srgbClr val="FF0000"/>
                </a:solidFill>
              </a:rPr>
              <a:t>	         </a:t>
            </a:r>
            <a:r>
              <a:rPr lang="en-US" altLang="zh-TW" sz="1200" b="1" dirty="0" err="1" smtClean="0">
                <a:solidFill>
                  <a:srgbClr val="FF0000"/>
                </a:solidFill>
              </a:rPr>
              <a:t>urepository.save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(new User("admin", </a:t>
            </a:r>
          </a:p>
          <a:p>
            <a:r>
              <a:rPr lang="en-US" altLang="zh-TW" sz="1200" b="1" dirty="0" smtClean="0">
                <a:solidFill>
                  <a:srgbClr val="FF0000"/>
                </a:solidFill>
              </a:rPr>
              <a:t>                                   "$2a$04$KNLUwOWHVQZVpXyMBNc7JOzbLiBjb9Tk9bP7KNcPI12ICuvzXQQKG", "ADMIN"));</a:t>
            </a:r>
          </a:p>
          <a:p>
            <a:r>
              <a:rPr lang="en-US" altLang="zh-TW" sz="1200" b="1" dirty="0" smtClean="0">
                <a:solidFill>
                  <a:srgbClr val="FF0000"/>
                </a:solidFill>
              </a:rPr>
              <a:t>	     };</a:t>
            </a:r>
          </a:p>
          <a:p>
            <a:r>
              <a:rPr lang="en-US" altLang="zh-TW" sz="1200" dirty="0" smtClean="0"/>
              <a:t>               }	</a:t>
            </a:r>
          </a:p>
          <a:p>
            <a:r>
              <a:rPr lang="en-US" altLang="zh-TW" sz="1200" dirty="0" smtClean="0"/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4.6 JWT Authentication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4.6 JWT Authentication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Authentication for</a:t>
            </a:r>
            <a:r>
              <a:rPr lang="en-US" altLang="zh-TW" dirty="0" smtClean="0"/>
              <a:t> JWT Token.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10" name="副標題 2"/>
          <p:cNvSpPr txBox="1">
            <a:spLocks/>
          </p:cNvSpPr>
          <p:nvPr/>
        </p:nvSpPr>
        <p:spPr>
          <a:xfrm>
            <a:off x="611560" y="1700808"/>
            <a:ext cx="7920880" cy="48245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sz="1200" dirty="0" smtClean="0"/>
              <a:t>package </a:t>
            </a:r>
            <a:r>
              <a:rPr lang="en-US" altLang="zh-TW" sz="1200" dirty="0" err="1" smtClean="0"/>
              <a:t>com.packt.cardatabase.service</a:t>
            </a:r>
            <a:r>
              <a:rPr lang="en-US" altLang="zh-TW" sz="1200" dirty="0" smtClean="0"/>
              <a:t>;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io.jsonwebtoken.Jwts</a:t>
            </a:r>
            <a:r>
              <a:rPr lang="en-US" altLang="zh-TW" sz="1200" dirty="0" smtClean="0"/>
              <a:t>;</a:t>
            </a:r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io.jsonwebtoken.SignatureAlgorithm</a:t>
            </a:r>
            <a:r>
              <a:rPr lang="en-US" altLang="zh-TW" sz="1200" dirty="0" smtClean="0"/>
              <a:t>;</a:t>
            </a:r>
          </a:p>
          <a:p>
            <a:r>
              <a:rPr lang="en-US" altLang="zh-TW" sz="1200" dirty="0" smtClean="0"/>
              <a:t>import org.springframework.security.authentication.UsernamePasswordAuthenticationToken;</a:t>
            </a:r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org.springframework.security.core.Authentication</a:t>
            </a:r>
            <a:r>
              <a:rPr lang="en-US" altLang="zh-TW" sz="1200" dirty="0" smtClean="0"/>
              <a:t>;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javax.servlet.http.HttpServletRequest</a:t>
            </a:r>
            <a:r>
              <a:rPr lang="en-US" altLang="zh-TW" sz="1200" dirty="0" smtClean="0"/>
              <a:t>;</a:t>
            </a:r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javax.servlet.http.HttpServletResponse</a:t>
            </a:r>
            <a:r>
              <a:rPr lang="en-US" altLang="zh-TW" sz="1200" dirty="0" smtClean="0"/>
              <a:t>;</a:t>
            </a:r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java.util.Date</a:t>
            </a:r>
            <a:r>
              <a:rPr lang="en-US" altLang="zh-TW" sz="1200" dirty="0" smtClean="0"/>
              <a:t>;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import static </a:t>
            </a:r>
            <a:r>
              <a:rPr lang="en-US" altLang="zh-TW" sz="1200" dirty="0" err="1" smtClean="0"/>
              <a:t>java.util.Collections.emptyList</a:t>
            </a:r>
            <a:r>
              <a:rPr lang="en-US" altLang="zh-TW" sz="1200" dirty="0" smtClean="0"/>
              <a:t>;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public class </a:t>
            </a:r>
            <a:r>
              <a:rPr lang="en-US" altLang="zh-TW" sz="1200" b="1" dirty="0" err="1" smtClean="0">
                <a:solidFill>
                  <a:srgbClr val="C00000"/>
                </a:solidFill>
              </a:rPr>
              <a:t>AuthenticationService</a:t>
            </a:r>
            <a:r>
              <a:rPr lang="en-US" altLang="zh-TW" sz="1200" dirty="0" smtClean="0"/>
              <a:t> {</a:t>
            </a:r>
          </a:p>
          <a:p>
            <a:r>
              <a:rPr lang="en-US" altLang="zh-TW" sz="1200" dirty="0" smtClean="0"/>
              <a:t>  static final long EXPIRATIONTIME = 864_000_00; // 1 day in milliseconds</a:t>
            </a:r>
          </a:p>
          <a:p>
            <a:r>
              <a:rPr lang="en-US" altLang="zh-TW" sz="1200" dirty="0" smtClean="0"/>
              <a:t>  static final String SIGNINGKEY = "</a:t>
            </a:r>
            <a:r>
              <a:rPr lang="en-US" altLang="zh-TW" sz="1200" dirty="0" err="1" smtClean="0"/>
              <a:t>SecretKey</a:t>
            </a:r>
            <a:r>
              <a:rPr lang="en-US" altLang="zh-TW" sz="1200" dirty="0" smtClean="0"/>
              <a:t>";</a:t>
            </a:r>
          </a:p>
          <a:p>
            <a:r>
              <a:rPr lang="en-US" altLang="zh-TW" sz="1200" dirty="0" smtClean="0"/>
              <a:t>  static final String PREFIX = "Bearer";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  static public void </a:t>
            </a:r>
            <a:r>
              <a:rPr lang="en-US" altLang="zh-TW" sz="1200" dirty="0" err="1" smtClean="0"/>
              <a:t>addToken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HttpServletResponse</a:t>
            </a:r>
            <a:r>
              <a:rPr lang="en-US" altLang="zh-TW" sz="1200" dirty="0" smtClean="0"/>
              <a:t> res, String username) {</a:t>
            </a:r>
          </a:p>
          <a:p>
            <a:r>
              <a:rPr lang="en-US" altLang="zh-TW" sz="1200" dirty="0" smtClean="0"/>
              <a:t>    String </a:t>
            </a:r>
            <a:r>
              <a:rPr lang="en-US" altLang="zh-TW" sz="1200" dirty="0" err="1" smtClean="0"/>
              <a:t>JwtToken</a:t>
            </a:r>
            <a:r>
              <a:rPr lang="en-US" altLang="zh-TW" sz="1200" dirty="0" smtClean="0"/>
              <a:t> = </a:t>
            </a:r>
            <a:r>
              <a:rPr lang="en-US" altLang="zh-TW" sz="1200" dirty="0" err="1" smtClean="0"/>
              <a:t>Jwts.builder</a:t>
            </a:r>
            <a:r>
              <a:rPr lang="en-US" altLang="zh-TW" sz="1200" dirty="0" smtClean="0"/>
              <a:t>().</a:t>
            </a:r>
            <a:r>
              <a:rPr lang="en-US" altLang="zh-TW" sz="1200" dirty="0" err="1" smtClean="0"/>
              <a:t>setSubject</a:t>
            </a:r>
            <a:r>
              <a:rPr lang="en-US" altLang="zh-TW" sz="1200" dirty="0" smtClean="0"/>
              <a:t>(username)</a:t>
            </a:r>
          </a:p>
          <a:p>
            <a:r>
              <a:rPr lang="en-US" altLang="zh-TW" sz="1200" dirty="0" smtClean="0"/>
              <a:t>        .</a:t>
            </a:r>
            <a:r>
              <a:rPr lang="en-US" altLang="zh-TW" sz="1200" dirty="0" err="1" smtClean="0"/>
              <a:t>setExpiration</a:t>
            </a:r>
            <a:r>
              <a:rPr lang="en-US" altLang="zh-TW" sz="1200" dirty="0" smtClean="0"/>
              <a:t>(new Date(</a:t>
            </a:r>
            <a:r>
              <a:rPr lang="en-US" altLang="zh-TW" sz="1200" dirty="0" err="1" smtClean="0"/>
              <a:t>System.currentTimeMillis</a:t>
            </a:r>
            <a:r>
              <a:rPr lang="en-US" altLang="zh-TW" sz="1200" dirty="0" smtClean="0"/>
              <a:t>() + EXPIRATIONTIME))</a:t>
            </a:r>
          </a:p>
          <a:p>
            <a:r>
              <a:rPr lang="en-US" altLang="zh-TW" sz="1200" dirty="0" smtClean="0"/>
              <a:t>        .</a:t>
            </a:r>
            <a:r>
              <a:rPr lang="en-US" altLang="zh-TW" sz="1200" dirty="0" err="1" smtClean="0"/>
              <a:t>signWith</a:t>
            </a:r>
            <a:r>
              <a:rPr lang="en-US" altLang="zh-TW" sz="1200" dirty="0" smtClean="0"/>
              <a:t>(SignatureAlgorithm.HS512, SIGNINGKEY)</a:t>
            </a:r>
          </a:p>
          <a:p>
            <a:r>
              <a:rPr lang="en-US" altLang="zh-TW" sz="1200" dirty="0" smtClean="0"/>
              <a:t>        .compact();</a:t>
            </a:r>
          </a:p>
          <a:p>
            <a:r>
              <a:rPr lang="en-US" altLang="zh-TW" sz="1200" dirty="0" smtClean="0"/>
              <a:t>    </a:t>
            </a:r>
            <a:r>
              <a:rPr lang="en-US" altLang="zh-TW" sz="1200" dirty="0" err="1" smtClean="0"/>
              <a:t>res.addHeader</a:t>
            </a:r>
            <a:r>
              <a:rPr lang="en-US" altLang="zh-TW" sz="1200" dirty="0" smtClean="0"/>
              <a:t>("Authorization", PREFIX + " " + </a:t>
            </a:r>
            <a:r>
              <a:rPr lang="en-US" altLang="zh-TW" sz="1200" dirty="0" err="1" smtClean="0"/>
              <a:t>JwtToken</a:t>
            </a:r>
            <a:r>
              <a:rPr lang="en-US" altLang="zh-TW" sz="1200" dirty="0" smtClean="0"/>
              <a:t>);</a:t>
            </a:r>
          </a:p>
          <a:p>
            <a:r>
              <a:rPr lang="en-US" altLang="zh-TW" sz="1200" dirty="0" smtClean="0"/>
              <a:t>	</a:t>
            </a:r>
            <a:r>
              <a:rPr lang="en-US" altLang="zh-TW" sz="1200" dirty="0" err="1" smtClean="0"/>
              <a:t>res.addHeader</a:t>
            </a:r>
            <a:r>
              <a:rPr lang="en-US" altLang="zh-TW" sz="1200" dirty="0" smtClean="0"/>
              <a:t>("Access-Control-Expose-Headers", "Authorization");</a:t>
            </a:r>
          </a:p>
          <a:p>
            <a:r>
              <a:rPr lang="en-US" altLang="zh-TW" sz="1200" dirty="0" smtClean="0"/>
              <a:t>  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4.6 JWT Authentication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Authentication of JWT Token.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10" name="副標題 2"/>
          <p:cNvSpPr txBox="1">
            <a:spLocks/>
          </p:cNvSpPr>
          <p:nvPr/>
        </p:nvSpPr>
        <p:spPr>
          <a:xfrm>
            <a:off x="611560" y="1700808"/>
            <a:ext cx="7920880" cy="288032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sz="1200" dirty="0" smtClean="0"/>
              <a:t>  static public Authentication </a:t>
            </a:r>
            <a:r>
              <a:rPr lang="en-US" altLang="zh-TW" sz="1200" dirty="0" err="1" smtClean="0"/>
              <a:t>getAuthentication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HttpServletRequest</a:t>
            </a:r>
            <a:r>
              <a:rPr lang="en-US" altLang="zh-TW" sz="1200" dirty="0" smtClean="0"/>
              <a:t> request) {</a:t>
            </a:r>
          </a:p>
          <a:p>
            <a:r>
              <a:rPr lang="en-US" altLang="zh-TW" sz="1200" dirty="0" smtClean="0"/>
              <a:t>    String token = </a:t>
            </a:r>
            <a:r>
              <a:rPr lang="en-US" altLang="zh-TW" sz="1200" dirty="0" err="1" smtClean="0"/>
              <a:t>request.getHeader</a:t>
            </a:r>
            <a:r>
              <a:rPr lang="en-US" altLang="zh-TW" sz="1200" dirty="0" smtClean="0"/>
              <a:t>("Authorization");</a:t>
            </a:r>
          </a:p>
          <a:p>
            <a:r>
              <a:rPr lang="en-US" altLang="zh-TW" sz="1200" dirty="0" smtClean="0"/>
              <a:t>    if (token != null) {</a:t>
            </a:r>
          </a:p>
          <a:p>
            <a:r>
              <a:rPr lang="en-US" altLang="zh-TW" sz="1200" dirty="0" smtClean="0"/>
              <a:t>      String user = </a:t>
            </a:r>
            <a:r>
              <a:rPr lang="en-US" altLang="zh-TW" sz="1200" dirty="0" err="1" smtClean="0"/>
              <a:t>Jwts.parser</a:t>
            </a:r>
            <a:r>
              <a:rPr lang="en-US" altLang="zh-TW" sz="1200" dirty="0" smtClean="0"/>
              <a:t>()</a:t>
            </a:r>
          </a:p>
          <a:p>
            <a:r>
              <a:rPr lang="en-US" altLang="zh-TW" sz="1200" dirty="0" smtClean="0"/>
              <a:t>          .</a:t>
            </a:r>
            <a:r>
              <a:rPr lang="en-US" altLang="zh-TW" sz="1200" dirty="0" err="1" smtClean="0"/>
              <a:t>setSigningKey</a:t>
            </a:r>
            <a:r>
              <a:rPr lang="en-US" altLang="zh-TW" sz="1200" dirty="0" smtClean="0"/>
              <a:t>(SIGNINGKEY)</a:t>
            </a:r>
          </a:p>
          <a:p>
            <a:r>
              <a:rPr lang="en-US" altLang="zh-TW" sz="1200" dirty="0" smtClean="0"/>
              <a:t>          .</a:t>
            </a:r>
            <a:r>
              <a:rPr lang="en-US" altLang="zh-TW" sz="1200" dirty="0" err="1" smtClean="0"/>
              <a:t>parseClaimsJws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token.replace</a:t>
            </a:r>
            <a:r>
              <a:rPr lang="en-US" altLang="zh-TW" sz="1200" dirty="0" smtClean="0"/>
              <a:t>(PREFIX, ""))</a:t>
            </a:r>
          </a:p>
          <a:p>
            <a:r>
              <a:rPr lang="en-US" altLang="zh-TW" sz="1200" dirty="0" smtClean="0"/>
              <a:t>          .</a:t>
            </a:r>
            <a:r>
              <a:rPr lang="en-US" altLang="zh-TW" sz="1200" dirty="0" err="1" smtClean="0"/>
              <a:t>getBody</a:t>
            </a:r>
            <a:r>
              <a:rPr lang="en-US" altLang="zh-TW" sz="1200" dirty="0" smtClean="0"/>
              <a:t>()</a:t>
            </a:r>
          </a:p>
          <a:p>
            <a:r>
              <a:rPr lang="en-US" altLang="zh-TW" sz="1200" dirty="0" smtClean="0"/>
              <a:t>          .</a:t>
            </a:r>
            <a:r>
              <a:rPr lang="en-US" altLang="zh-TW" sz="1200" dirty="0" err="1" smtClean="0"/>
              <a:t>getSubject</a:t>
            </a:r>
            <a:r>
              <a:rPr lang="en-US" altLang="zh-TW" sz="1200" dirty="0" smtClean="0"/>
              <a:t>();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      if (user != null) </a:t>
            </a:r>
          </a:p>
          <a:p>
            <a:r>
              <a:rPr lang="en-US" altLang="zh-TW" sz="1200" dirty="0" smtClean="0"/>
              <a:t>    	  return new </a:t>
            </a:r>
            <a:r>
              <a:rPr lang="en-US" altLang="zh-TW" sz="1200" dirty="0" err="1" smtClean="0"/>
              <a:t>UsernamePasswordAuthenticationToken</a:t>
            </a:r>
            <a:r>
              <a:rPr lang="en-US" altLang="zh-TW" sz="1200" dirty="0" smtClean="0"/>
              <a:t>(user, null, </a:t>
            </a:r>
            <a:r>
              <a:rPr lang="en-US" altLang="zh-TW" sz="1200" dirty="0" err="1" smtClean="0"/>
              <a:t>emptyList</a:t>
            </a:r>
            <a:r>
              <a:rPr lang="en-US" altLang="zh-TW" sz="1200" dirty="0" smtClean="0"/>
              <a:t>());</a:t>
            </a:r>
          </a:p>
          <a:p>
            <a:r>
              <a:rPr lang="en-US" altLang="zh-TW" sz="1200" dirty="0" smtClean="0"/>
              <a:t>    }</a:t>
            </a:r>
          </a:p>
          <a:p>
            <a:r>
              <a:rPr lang="en-US" altLang="zh-TW" sz="1200" dirty="0" smtClean="0"/>
              <a:t>    return null;</a:t>
            </a:r>
          </a:p>
          <a:p>
            <a:r>
              <a:rPr lang="en-US" altLang="zh-TW" sz="1200" dirty="0" smtClean="0"/>
              <a:t>  }</a:t>
            </a:r>
          </a:p>
          <a:p>
            <a:r>
              <a:rPr lang="en-US" altLang="zh-TW" sz="1200" dirty="0" smtClean="0"/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4.7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JWT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Account Credential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4.7 JWT Credential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Keep JWT Credential: Keep in POJO (Plain Old Java Object).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10" name="副標題 2"/>
          <p:cNvSpPr txBox="1">
            <a:spLocks/>
          </p:cNvSpPr>
          <p:nvPr/>
        </p:nvSpPr>
        <p:spPr>
          <a:xfrm>
            <a:off x="611560" y="1700808"/>
            <a:ext cx="7920880" cy="360040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sz="1200" dirty="0" smtClean="0"/>
              <a:t>package </a:t>
            </a:r>
            <a:r>
              <a:rPr lang="en-US" altLang="zh-TW" sz="1200" dirty="0" err="1" smtClean="0"/>
              <a:t>com.packt.cardatabase.domain</a:t>
            </a:r>
            <a:r>
              <a:rPr lang="en-US" altLang="zh-TW" sz="1200" dirty="0" smtClean="0"/>
              <a:t>;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public class </a:t>
            </a:r>
            <a:r>
              <a:rPr lang="en-US" altLang="zh-TW" sz="1200" dirty="0" err="1" smtClean="0"/>
              <a:t>AccountCredentials</a:t>
            </a:r>
            <a:r>
              <a:rPr lang="en-US" altLang="zh-TW" sz="1200" dirty="0" smtClean="0"/>
              <a:t> {</a:t>
            </a:r>
          </a:p>
          <a:p>
            <a:r>
              <a:rPr lang="en-US" altLang="zh-TW" sz="1200" dirty="0" smtClean="0"/>
              <a:t>	private String username;</a:t>
            </a:r>
          </a:p>
          <a:p>
            <a:r>
              <a:rPr lang="en-US" altLang="zh-TW" sz="1200" dirty="0" smtClean="0"/>
              <a:t>	private String password;</a:t>
            </a:r>
          </a:p>
          <a:p>
            <a:r>
              <a:rPr lang="en-US" altLang="zh-TW" sz="1200" dirty="0" smtClean="0"/>
              <a:t>	</a:t>
            </a:r>
          </a:p>
          <a:p>
            <a:r>
              <a:rPr lang="en-US" altLang="zh-TW" sz="1200" dirty="0" smtClean="0"/>
              <a:t>	public String </a:t>
            </a:r>
            <a:r>
              <a:rPr lang="en-US" altLang="zh-TW" sz="1200" dirty="0" err="1" smtClean="0"/>
              <a:t>getUsername</a:t>
            </a:r>
            <a:r>
              <a:rPr lang="en-US" altLang="zh-TW" sz="1200" dirty="0" smtClean="0"/>
              <a:t>() {</a:t>
            </a:r>
          </a:p>
          <a:p>
            <a:r>
              <a:rPr lang="en-US" altLang="zh-TW" sz="1200" dirty="0" smtClean="0"/>
              <a:t>		return username;</a:t>
            </a:r>
          </a:p>
          <a:p>
            <a:r>
              <a:rPr lang="en-US" altLang="zh-TW" sz="1200" dirty="0" smtClean="0"/>
              <a:t>	}</a:t>
            </a:r>
          </a:p>
          <a:p>
            <a:r>
              <a:rPr lang="en-US" altLang="zh-TW" sz="1200" dirty="0" smtClean="0"/>
              <a:t>	public void </a:t>
            </a:r>
            <a:r>
              <a:rPr lang="en-US" altLang="zh-TW" sz="1200" dirty="0" err="1" smtClean="0"/>
              <a:t>setUsername</a:t>
            </a:r>
            <a:r>
              <a:rPr lang="en-US" altLang="zh-TW" sz="1200" dirty="0" smtClean="0"/>
              <a:t>(String username) {</a:t>
            </a:r>
          </a:p>
          <a:p>
            <a:r>
              <a:rPr lang="en-US" altLang="zh-TW" sz="1200" dirty="0" smtClean="0"/>
              <a:t>		</a:t>
            </a:r>
            <a:r>
              <a:rPr lang="en-US" altLang="zh-TW" sz="1200" dirty="0" err="1" smtClean="0"/>
              <a:t>this.username</a:t>
            </a:r>
            <a:r>
              <a:rPr lang="en-US" altLang="zh-TW" sz="1200" dirty="0" smtClean="0"/>
              <a:t> = username;</a:t>
            </a:r>
          </a:p>
          <a:p>
            <a:r>
              <a:rPr lang="en-US" altLang="zh-TW" sz="1200" dirty="0" smtClean="0"/>
              <a:t>	}</a:t>
            </a:r>
          </a:p>
          <a:p>
            <a:r>
              <a:rPr lang="en-US" altLang="zh-TW" sz="1200" dirty="0" smtClean="0"/>
              <a:t>	public String </a:t>
            </a:r>
            <a:r>
              <a:rPr lang="en-US" altLang="zh-TW" sz="1200" dirty="0" err="1" smtClean="0"/>
              <a:t>getPassword</a:t>
            </a:r>
            <a:r>
              <a:rPr lang="en-US" altLang="zh-TW" sz="1200" dirty="0" smtClean="0"/>
              <a:t>() {</a:t>
            </a:r>
          </a:p>
          <a:p>
            <a:r>
              <a:rPr lang="en-US" altLang="zh-TW" sz="1200" dirty="0" smtClean="0"/>
              <a:t>		return password;</a:t>
            </a:r>
          </a:p>
          <a:p>
            <a:r>
              <a:rPr lang="en-US" altLang="zh-TW" sz="1200" dirty="0" smtClean="0"/>
              <a:t>	}</a:t>
            </a:r>
          </a:p>
          <a:p>
            <a:r>
              <a:rPr lang="en-US" altLang="zh-TW" sz="1200" dirty="0" smtClean="0"/>
              <a:t>	public void </a:t>
            </a:r>
            <a:r>
              <a:rPr lang="en-US" altLang="zh-TW" sz="1200" dirty="0" err="1" smtClean="0"/>
              <a:t>setPassword</a:t>
            </a:r>
            <a:r>
              <a:rPr lang="en-US" altLang="zh-TW" sz="1200" dirty="0" smtClean="0"/>
              <a:t>(String password) {</a:t>
            </a:r>
          </a:p>
          <a:p>
            <a:r>
              <a:rPr lang="en-US" altLang="zh-TW" sz="1200" dirty="0" smtClean="0"/>
              <a:t>		</a:t>
            </a:r>
            <a:r>
              <a:rPr lang="en-US" altLang="zh-TW" sz="1200" dirty="0" err="1" smtClean="0"/>
              <a:t>this.password</a:t>
            </a:r>
            <a:r>
              <a:rPr lang="en-US" altLang="zh-TW" sz="1200" dirty="0" smtClean="0"/>
              <a:t> = password;</a:t>
            </a:r>
          </a:p>
          <a:p>
            <a:r>
              <a:rPr lang="en-US" altLang="zh-TW" sz="1200" dirty="0" smtClean="0"/>
              <a:t>	}  </a:t>
            </a:r>
          </a:p>
          <a:p>
            <a:r>
              <a:rPr lang="en-US" altLang="zh-TW" sz="1200" dirty="0" smtClean="0"/>
              <a:t>}</a:t>
            </a:r>
            <a:endParaRPr lang="en-US" altLang="zh-TW" sz="12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4.8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JWT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Login Filter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4.8 JWT Login Filter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Login Filter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10" name="副標題 2"/>
          <p:cNvSpPr txBox="1">
            <a:spLocks/>
          </p:cNvSpPr>
          <p:nvPr/>
        </p:nvSpPr>
        <p:spPr>
          <a:xfrm>
            <a:off x="611560" y="1700808"/>
            <a:ext cx="7920880" cy="38884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sz="1200" dirty="0" smtClean="0"/>
              <a:t>package </a:t>
            </a:r>
            <a:r>
              <a:rPr lang="en-US" altLang="zh-TW" sz="1200" dirty="0" err="1" smtClean="0"/>
              <a:t>com.packt.cardatabase</a:t>
            </a:r>
            <a:r>
              <a:rPr lang="en-US" altLang="zh-TW" sz="1200" dirty="0" smtClean="0"/>
              <a:t>;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java.io.IOException</a:t>
            </a:r>
            <a:r>
              <a:rPr lang="en-US" altLang="zh-TW" sz="1200" dirty="0" smtClean="0"/>
              <a:t>;</a:t>
            </a:r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java.util.Collections</a:t>
            </a:r>
            <a:r>
              <a:rPr lang="en-US" altLang="zh-TW" sz="1200" dirty="0" smtClean="0"/>
              <a:t>;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javax.servlet.FilterChain</a:t>
            </a:r>
            <a:r>
              <a:rPr lang="en-US" altLang="zh-TW" sz="1200" dirty="0" smtClean="0"/>
              <a:t>;</a:t>
            </a:r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javax.servlet.ServletException</a:t>
            </a:r>
            <a:r>
              <a:rPr lang="en-US" altLang="zh-TW" sz="1200" dirty="0" smtClean="0"/>
              <a:t>;</a:t>
            </a:r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javax.servlet.http.HttpServletRequest</a:t>
            </a:r>
            <a:r>
              <a:rPr lang="en-US" altLang="zh-TW" sz="1200" dirty="0" smtClean="0"/>
              <a:t>;</a:t>
            </a:r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javax.servlet.http.HttpServletResponse</a:t>
            </a:r>
            <a:r>
              <a:rPr lang="en-US" altLang="zh-TW" sz="1200" dirty="0" smtClean="0"/>
              <a:t>;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import org.springframework.security.authentication.AuthenticationManager;</a:t>
            </a:r>
          </a:p>
          <a:p>
            <a:r>
              <a:rPr lang="en-US" altLang="zh-TW" sz="1200" dirty="0" smtClean="0"/>
              <a:t>import org.springframework.security.authentication.UsernamePasswordAuthenticationToken;</a:t>
            </a:r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org.springframework.security.core.Authentication</a:t>
            </a:r>
            <a:r>
              <a:rPr lang="en-US" altLang="zh-TW" sz="1200" dirty="0" smtClean="0"/>
              <a:t>;</a:t>
            </a:r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org.springframework.security.core.AuthenticationException</a:t>
            </a:r>
            <a:r>
              <a:rPr lang="en-US" altLang="zh-TW" sz="1200" dirty="0" smtClean="0"/>
              <a:t>;</a:t>
            </a:r>
          </a:p>
          <a:p>
            <a:r>
              <a:rPr lang="en-US" altLang="zh-TW" sz="1200" dirty="0" smtClean="0"/>
              <a:t>import org.springframework.security.web.authentication.AbstractAuthenticationProcessingFilter;</a:t>
            </a:r>
          </a:p>
          <a:p>
            <a:r>
              <a:rPr lang="en-US" altLang="zh-TW" sz="1200" dirty="0" smtClean="0"/>
              <a:t>import org.springframework.security.web.util.matcher.AntPathRequestMatcher;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com.fasterxml.jackson.databind.ObjectMapper</a:t>
            </a:r>
            <a:r>
              <a:rPr lang="en-US" altLang="zh-TW" sz="1200" dirty="0" smtClean="0"/>
              <a:t>;</a:t>
            </a:r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com.packt.cardatabase.domain.AccountCredentials</a:t>
            </a:r>
            <a:r>
              <a:rPr lang="en-US" altLang="zh-TW" sz="1200" dirty="0" smtClean="0"/>
              <a:t>;</a:t>
            </a:r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com.packt.cardatabase.service.AuthenticationService</a:t>
            </a:r>
            <a:r>
              <a:rPr lang="en-US" altLang="zh-TW" sz="1200" dirty="0" smtClean="0"/>
              <a:t>;</a:t>
            </a:r>
            <a:endParaRPr lang="en-US" altLang="zh-TW" sz="12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4.1 Security Dependency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4.8 JWT Login Filter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Login Filter: </a:t>
            </a:r>
            <a:r>
              <a:rPr lang="en-US" altLang="zh-TW" dirty="0" err="1" smtClean="0"/>
              <a:t>AbstractAuthenticalProcessFilter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10" name="副標題 2"/>
          <p:cNvSpPr txBox="1">
            <a:spLocks/>
          </p:cNvSpPr>
          <p:nvPr/>
        </p:nvSpPr>
        <p:spPr>
          <a:xfrm>
            <a:off x="611560" y="1700808"/>
            <a:ext cx="7920880" cy="39604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sz="1200" dirty="0" smtClean="0"/>
              <a:t>public </a:t>
            </a:r>
            <a:r>
              <a:rPr lang="en-US" altLang="zh-TW" sz="1200" dirty="0" smtClean="0"/>
              <a:t>class </a:t>
            </a:r>
            <a:r>
              <a:rPr lang="en-US" altLang="zh-TW" sz="1200" dirty="0" err="1" smtClean="0"/>
              <a:t>LoginFilter</a:t>
            </a:r>
            <a:r>
              <a:rPr lang="en-US" altLang="zh-TW" sz="1200" dirty="0" smtClean="0"/>
              <a:t> extends </a:t>
            </a:r>
            <a:r>
              <a:rPr lang="en-US" altLang="zh-TW" sz="1200" dirty="0" err="1" smtClean="0"/>
              <a:t>AbstractAuthenticationProcessingFilter</a:t>
            </a:r>
            <a:r>
              <a:rPr lang="en-US" altLang="zh-TW" sz="1200" dirty="0" smtClean="0"/>
              <a:t> {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  public </a:t>
            </a:r>
            <a:r>
              <a:rPr lang="en-US" altLang="zh-TW" sz="1200" dirty="0" err="1" smtClean="0"/>
              <a:t>LoginFilter</a:t>
            </a:r>
            <a:r>
              <a:rPr lang="en-US" altLang="zh-TW" sz="1200" dirty="0" smtClean="0"/>
              <a:t>(String url, </a:t>
            </a:r>
            <a:r>
              <a:rPr lang="en-US" altLang="zh-TW" sz="1200" dirty="0" err="1" smtClean="0"/>
              <a:t>AuthenticationManager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authManager</a:t>
            </a:r>
            <a:r>
              <a:rPr lang="en-US" altLang="zh-TW" sz="1200" dirty="0" smtClean="0"/>
              <a:t>) {</a:t>
            </a:r>
          </a:p>
          <a:p>
            <a:r>
              <a:rPr lang="en-US" altLang="zh-TW" sz="1200" dirty="0" smtClean="0"/>
              <a:t>    super(new </a:t>
            </a:r>
            <a:r>
              <a:rPr lang="en-US" altLang="zh-TW" sz="1200" dirty="0" err="1" smtClean="0"/>
              <a:t>AntPathRequestMatcher</a:t>
            </a:r>
            <a:r>
              <a:rPr lang="en-US" altLang="zh-TW" sz="1200" dirty="0" smtClean="0"/>
              <a:t>(url));</a:t>
            </a:r>
          </a:p>
          <a:p>
            <a:r>
              <a:rPr lang="en-US" altLang="zh-TW" sz="1200" dirty="0" smtClean="0"/>
              <a:t>    </a:t>
            </a:r>
            <a:r>
              <a:rPr lang="en-US" altLang="zh-TW" sz="1200" dirty="0" err="1" smtClean="0"/>
              <a:t>setAuthenticationManager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authManager</a:t>
            </a:r>
            <a:r>
              <a:rPr lang="en-US" altLang="zh-TW" sz="1200" dirty="0" smtClean="0"/>
              <a:t>);</a:t>
            </a:r>
          </a:p>
          <a:p>
            <a:r>
              <a:rPr lang="en-US" altLang="zh-TW" sz="1200" dirty="0" smtClean="0"/>
              <a:t>  }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  @Override</a:t>
            </a:r>
          </a:p>
          <a:p>
            <a:r>
              <a:rPr lang="en-US" altLang="zh-TW" sz="1200" dirty="0" smtClean="0"/>
              <a:t>  public Authentication </a:t>
            </a:r>
            <a:r>
              <a:rPr lang="en-US" altLang="zh-TW" sz="1200" dirty="0" err="1" smtClean="0"/>
              <a:t>attemptAuthentication</a:t>
            </a:r>
            <a:r>
              <a:rPr lang="en-US" altLang="zh-TW" sz="1200" dirty="0" smtClean="0"/>
              <a:t>(</a:t>
            </a:r>
          </a:p>
          <a:p>
            <a:r>
              <a:rPr lang="en-US" altLang="zh-TW" sz="1200" dirty="0" smtClean="0"/>
              <a:t>          </a:t>
            </a:r>
            <a:r>
              <a:rPr lang="en-US" altLang="zh-TW" sz="1200" dirty="0" err="1" smtClean="0"/>
              <a:t>HttpServletRequest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req</a:t>
            </a:r>
            <a:r>
              <a:rPr lang="en-US" altLang="zh-TW" sz="1200" dirty="0" smtClean="0"/>
              <a:t>, </a:t>
            </a:r>
            <a:r>
              <a:rPr lang="en-US" altLang="zh-TW" sz="1200" dirty="0" err="1" smtClean="0"/>
              <a:t>HttpServletResponse</a:t>
            </a:r>
            <a:r>
              <a:rPr lang="en-US" altLang="zh-TW" sz="1200" dirty="0" smtClean="0"/>
              <a:t> res)</a:t>
            </a:r>
          </a:p>
          <a:p>
            <a:r>
              <a:rPr lang="en-US" altLang="zh-TW" sz="1200" dirty="0" smtClean="0"/>
              <a:t>	</a:t>
            </a:r>
            <a:r>
              <a:rPr lang="en-US" altLang="zh-TW" sz="1200" dirty="0" smtClean="0"/>
              <a:t>throws </a:t>
            </a:r>
            <a:r>
              <a:rPr lang="en-US" altLang="zh-TW" sz="1200" dirty="0" err="1" smtClean="0"/>
              <a:t>AuthenticationException</a:t>
            </a:r>
            <a:r>
              <a:rPr lang="en-US" altLang="zh-TW" sz="1200" dirty="0" smtClean="0"/>
              <a:t>, </a:t>
            </a:r>
            <a:r>
              <a:rPr lang="en-US" altLang="zh-TW" sz="1200" dirty="0" err="1" smtClean="0"/>
              <a:t>IOException</a:t>
            </a:r>
            <a:r>
              <a:rPr lang="en-US" altLang="zh-TW" sz="1200" dirty="0" smtClean="0"/>
              <a:t>, </a:t>
            </a:r>
            <a:r>
              <a:rPr lang="en-US" altLang="zh-TW" sz="1200" dirty="0" err="1" smtClean="0"/>
              <a:t>ServletException</a:t>
            </a:r>
            <a:r>
              <a:rPr lang="en-US" altLang="zh-TW" sz="1200" dirty="0" smtClean="0"/>
              <a:t> {</a:t>
            </a:r>
          </a:p>
          <a:p>
            <a:r>
              <a:rPr lang="en-US" altLang="zh-TW" sz="1200" dirty="0" smtClean="0"/>
              <a:t>	</a:t>
            </a:r>
            <a:r>
              <a:rPr lang="en-US" altLang="zh-TW" sz="1200" dirty="0" err="1" smtClean="0"/>
              <a:t>AccountCredentials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creds</a:t>
            </a:r>
            <a:r>
              <a:rPr lang="en-US" altLang="zh-TW" sz="1200" dirty="0" smtClean="0"/>
              <a:t> = new </a:t>
            </a:r>
            <a:r>
              <a:rPr lang="en-US" altLang="zh-TW" sz="1200" dirty="0" err="1" smtClean="0"/>
              <a:t>ObjectMapper</a:t>
            </a:r>
            <a:r>
              <a:rPr lang="en-US" altLang="zh-TW" sz="1200" dirty="0" smtClean="0"/>
              <a:t>()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dirty="0" smtClean="0"/>
              <a:t>	.</a:t>
            </a:r>
            <a:r>
              <a:rPr lang="en-US" altLang="zh-TW" sz="1200" dirty="0" err="1" smtClean="0"/>
              <a:t>readValue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req.getInputStream</a:t>
            </a:r>
            <a:r>
              <a:rPr lang="en-US" altLang="zh-TW" sz="1200" dirty="0" smtClean="0"/>
              <a:t>(), </a:t>
            </a:r>
            <a:r>
              <a:rPr lang="en-US" altLang="zh-TW" sz="1200" dirty="0" err="1" smtClean="0"/>
              <a:t>AccountCredentials.class</a:t>
            </a:r>
            <a:r>
              <a:rPr lang="en-US" altLang="zh-TW" sz="1200" dirty="0" smtClean="0"/>
              <a:t>);</a:t>
            </a:r>
          </a:p>
          <a:p>
            <a:r>
              <a:rPr lang="en-US" altLang="zh-TW" sz="1200" dirty="0" smtClean="0"/>
              <a:t>	return </a:t>
            </a:r>
            <a:r>
              <a:rPr lang="en-US" altLang="zh-TW" sz="1200" dirty="0" err="1" smtClean="0"/>
              <a:t>getAuthenticationManager</a:t>
            </a:r>
            <a:r>
              <a:rPr lang="en-US" altLang="zh-TW" sz="1200" dirty="0" smtClean="0"/>
              <a:t>().authenticate(</a:t>
            </a:r>
          </a:p>
          <a:p>
            <a:r>
              <a:rPr lang="en-US" altLang="zh-TW" sz="1200" dirty="0" smtClean="0"/>
              <a:t>        new </a:t>
            </a:r>
            <a:r>
              <a:rPr lang="en-US" altLang="zh-TW" sz="1200" dirty="0" err="1" smtClean="0"/>
              <a:t>UsernamePasswordAuthenticationToken</a:t>
            </a:r>
            <a:r>
              <a:rPr lang="en-US" altLang="zh-TW" sz="1200" dirty="0" smtClean="0"/>
              <a:t>(</a:t>
            </a:r>
          </a:p>
          <a:p>
            <a:r>
              <a:rPr lang="en-US" altLang="zh-TW" sz="1200" dirty="0" smtClean="0"/>
              <a:t>            </a:t>
            </a:r>
            <a:r>
              <a:rPr lang="en-US" altLang="zh-TW" sz="1200" dirty="0" err="1" smtClean="0"/>
              <a:t>creds.getUsername</a:t>
            </a:r>
            <a:r>
              <a:rPr lang="en-US" altLang="zh-TW" sz="1200" dirty="0" smtClean="0"/>
              <a:t>(),</a:t>
            </a:r>
          </a:p>
          <a:p>
            <a:r>
              <a:rPr lang="en-US" altLang="zh-TW" sz="1200" dirty="0" smtClean="0"/>
              <a:t>            </a:t>
            </a:r>
            <a:r>
              <a:rPr lang="en-US" altLang="zh-TW" sz="1200" dirty="0" err="1" smtClean="0"/>
              <a:t>creds.getPassword</a:t>
            </a:r>
            <a:r>
              <a:rPr lang="en-US" altLang="zh-TW" sz="1200" dirty="0" smtClean="0"/>
              <a:t>(),</a:t>
            </a:r>
          </a:p>
          <a:p>
            <a:r>
              <a:rPr lang="en-US" altLang="zh-TW" sz="1200" dirty="0" smtClean="0"/>
              <a:t>            </a:t>
            </a:r>
            <a:r>
              <a:rPr lang="en-US" altLang="zh-TW" sz="1200" dirty="0" err="1" smtClean="0"/>
              <a:t>Collections.emptyList</a:t>
            </a:r>
            <a:r>
              <a:rPr lang="en-US" altLang="zh-TW" sz="1200" dirty="0" smtClean="0"/>
              <a:t>()</a:t>
            </a:r>
          </a:p>
          <a:p>
            <a:r>
              <a:rPr lang="en-US" altLang="zh-TW" sz="1200" dirty="0" smtClean="0"/>
              <a:t>        )</a:t>
            </a:r>
          </a:p>
          <a:p>
            <a:r>
              <a:rPr lang="en-US" altLang="zh-TW" sz="1200" dirty="0" smtClean="0"/>
              <a:t>    );</a:t>
            </a:r>
          </a:p>
          <a:p>
            <a:r>
              <a:rPr lang="en-US" altLang="zh-TW" sz="1200" dirty="0" smtClean="0"/>
              <a:t>  </a:t>
            </a:r>
            <a:r>
              <a:rPr lang="en-US" altLang="zh-TW" sz="1200" dirty="0" smtClean="0"/>
              <a:t>}</a:t>
            </a:r>
            <a:endParaRPr lang="en-US" altLang="zh-TW" sz="12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4.8 JWT Login Filter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Login Filter: </a:t>
            </a:r>
            <a:r>
              <a:rPr lang="en-US" altLang="zh-TW" dirty="0" err="1" smtClean="0"/>
              <a:t>AbstractAuthenticalProcessFilter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10" name="副標題 2"/>
          <p:cNvSpPr txBox="1">
            <a:spLocks/>
          </p:cNvSpPr>
          <p:nvPr/>
        </p:nvSpPr>
        <p:spPr>
          <a:xfrm>
            <a:off x="611560" y="1700808"/>
            <a:ext cx="7920880" cy="468052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sz="1200" dirty="0" smtClean="0"/>
              <a:t>  </a:t>
            </a:r>
            <a:r>
              <a:rPr lang="en-US" altLang="zh-TW" sz="1200" dirty="0" smtClean="0"/>
              <a:t>@Override</a:t>
            </a:r>
          </a:p>
          <a:p>
            <a:r>
              <a:rPr lang="en-US" altLang="zh-TW" sz="1200" dirty="0" smtClean="0"/>
              <a:t>  protected void </a:t>
            </a:r>
            <a:r>
              <a:rPr lang="en-US" altLang="zh-TW" sz="1200" dirty="0" err="1" smtClean="0"/>
              <a:t>successfulAuthentication</a:t>
            </a:r>
            <a:r>
              <a:rPr lang="en-US" altLang="zh-TW" sz="1200" dirty="0" smtClean="0"/>
              <a:t>(</a:t>
            </a:r>
          </a:p>
          <a:p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HttpServletRequest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req</a:t>
            </a:r>
            <a:r>
              <a:rPr lang="en-US" altLang="zh-TW" sz="1200" dirty="0" smtClean="0"/>
              <a:t>,</a:t>
            </a:r>
          </a:p>
          <a:p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HttpServletResponse</a:t>
            </a:r>
            <a:r>
              <a:rPr lang="en-US" altLang="zh-TW" sz="1200" dirty="0" smtClean="0"/>
              <a:t> res, </a:t>
            </a:r>
            <a:r>
              <a:rPr lang="en-US" altLang="zh-TW" sz="1200" dirty="0" err="1" smtClean="0"/>
              <a:t>FilterChain</a:t>
            </a:r>
            <a:r>
              <a:rPr lang="en-US" altLang="zh-TW" sz="1200" dirty="0" smtClean="0"/>
              <a:t> chain,</a:t>
            </a:r>
          </a:p>
          <a:p>
            <a:r>
              <a:rPr lang="en-US" altLang="zh-TW" sz="1200" dirty="0" smtClean="0"/>
              <a:t>      Authentication auth) throws </a:t>
            </a:r>
            <a:r>
              <a:rPr lang="en-US" altLang="zh-TW" sz="1200" dirty="0" err="1" smtClean="0"/>
              <a:t>IOException</a:t>
            </a:r>
            <a:r>
              <a:rPr lang="en-US" altLang="zh-TW" sz="1200" dirty="0" smtClean="0"/>
              <a:t>, </a:t>
            </a:r>
            <a:r>
              <a:rPr lang="en-US" altLang="zh-TW" sz="1200" dirty="0" err="1" smtClean="0"/>
              <a:t>ServletException</a:t>
            </a:r>
            <a:r>
              <a:rPr lang="en-US" altLang="zh-TW" sz="1200" dirty="0" smtClean="0"/>
              <a:t> {</a:t>
            </a:r>
          </a:p>
          <a:p>
            <a:r>
              <a:rPr lang="en-US" altLang="zh-TW" sz="1200" dirty="0" smtClean="0"/>
              <a:t>	  </a:t>
            </a:r>
            <a:r>
              <a:rPr lang="en-US" altLang="zh-TW" sz="1200" dirty="0" err="1" smtClean="0"/>
              <a:t>AuthenticationService.addToken</a:t>
            </a:r>
            <a:r>
              <a:rPr lang="en-US" altLang="zh-TW" sz="1200" dirty="0" smtClean="0"/>
              <a:t>(res, </a:t>
            </a:r>
            <a:r>
              <a:rPr lang="en-US" altLang="zh-TW" sz="1200" dirty="0" err="1" smtClean="0"/>
              <a:t>auth.getName</a:t>
            </a:r>
            <a:r>
              <a:rPr lang="en-US" altLang="zh-TW" sz="1200" dirty="0" smtClean="0"/>
              <a:t>());</a:t>
            </a:r>
          </a:p>
          <a:p>
            <a:r>
              <a:rPr lang="en-US" altLang="zh-TW" sz="1200" dirty="0" smtClean="0"/>
              <a:t>  }</a:t>
            </a:r>
          </a:p>
          <a:p>
            <a:r>
              <a:rPr lang="en-US" altLang="zh-TW" sz="1200" dirty="0" smtClean="0"/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4.1 Security Dependency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Pom.xml: Basic Security and JJWT (Java JSON Web Token)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467544" y="1844824"/>
            <a:ext cx="8352928" cy="446449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&lt;?xml version="1.0" encoding="UTF-8"?&gt;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&lt;project </a:t>
            </a:r>
            <a:r>
              <a:rPr lang="en-US" altLang="zh-TW" sz="1200" dirty="0" err="1" smtClean="0">
                <a:latin typeface="+mj-lt"/>
              </a:rPr>
              <a:t>xmlns</a:t>
            </a:r>
            <a:r>
              <a:rPr lang="en-US" altLang="zh-TW" sz="1200" dirty="0" smtClean="0">
                <a:latin typeface="+mj-lt"/>
              </a:rPr>
              <a:t>="http://maven.apache.org/POM/4.0.0" </a:t>
            </a:r>
            <a:r>
              <a:rPr lang="en-US" altLang="zh-TW" sz="1200" dirty="0" err="1" smtClean="0">
                <a:latin typeface="+mj-lt"/>
              </a:rPr>
              <a:t>xmlns:xsi</a:t>
            </a:r>
            <a:r>
              <a:rPr lang="en-US" altLang="zh-TW" sz="1200" dirty="0" smtClean="0">
                <a:latin typeface="+mj-lt"/>
              </a:rPr>
              <a:t>="http://www.w3.org/2001/XMLSchema-instance"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</a:t>
            </a:r>
            <a:r>
              <a:rPr lang="en-US" altLang="zh-TW" sz="1200" dirty="0" err="1" smtClean="0">
                <a:latin typeface="+mj-lt"/>
              </a:rPr>
              <a:t>xsi:schemaLocation</a:t>
            </a:r>
            <a:r>
              <a:rPr lang="en-US" altLang="zh-TW" sz="1200" dirty="0" smtClean="0">
                <a:latin typeface="+mj-lt"/>
              </a:rPr>
              <a:t>="http://maven.apache.org/POM/4.0.0 http://maven.apache.org/xsd/maven-4.0.0.xsd"&gt;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&lt;</a:t>
            </a:r>
            <a:r>
              <a:rPr lang="en-US" altLang="zh-TW" sz="1200" dirty="0" err="1" smtClean="0">
                <a:latin typeface="+mj-lt"/>
              </a:rPr>
              <a:t>modelVersion</a:t>
            </a:r>
            <a:r>
              <a:rPr lang="en-US" altLang="zh-TW" sz="1200" dirty="0" smtClean="0">
                <a:latin typeface="+mj-lt"/>
              </a:rPr>
              <a:t>&gt;4.0.0&lt;/</a:t>
            </a:r>
            <a:r>
              <a:rPr lang="en-US" altLang="zh-TW" sz="1200" dirty="0" err="1" smtClean="0">
                <a:latin typeface="+mj-lt"/>
              </a:rPr>
              <a:t>modelVersion</a:t>
            </a:r>
            <a:r>
              <a:rPr lang="en-US" altLang="zh-TW" sz="1200" dirty="0" smtClean="0">
                <a:latin typeface="+mj-lt"/>
              </a:rPr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endParaRPr lang="en-US" altLang="zh-TW" sz="1200" dirty="0" smtClean="0">
              <a:latin typeface="+mj-lt"/>
            </a:endParaRP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&lt;</a:t>
            </a:r>
            <a:r>
              <a:rPr lang="en-US" altLang="zh-TW" sz="1200" dirty="0" err="1" smtClean="0">
                <a:latin typeface="+mj-lt"/>
              </a:rPr>
              <a:t>groupId</a:t>
            </a:r>
            <a:r>
              <a:rPr lang="en-US" altLang="zh-TW" sz="1200" dirty="0" smtClean="0">
                <a:latin typeface="+mj-lt"/>
              </a:rPr>
              <a:t>&gt;</a:t>
            </a:r>
            <a:r>
              <a:rPr lang="en-US" altLang="zh-TW" sz="1200" dirty="0" err="1" smtClean="0">
                <a:latin typeface="+mj-lt"/>
              </a:rPr>
              <a:t>com.packt</a:t>
            </a:r>
            <a:r>
              <a:rPr lang="en-US" altLang="zh-TW" sz="1200" dirty="0" smtClean="0">
                <a:latin typeface="+mj-lt"/>
              </a:rPr>
              <a:t>&lt;/</a:t>
            </a:r>
            <a:r>
              <a:rPr lang="en-US" altLang="zh-TW" sz="1200" dirty="0" err="1" smtClean="0">
                <a:latin typeface="+mj-lt"/>
              </a:rPr>
              <a:t>groupId</a:t>
            </a:r>
            <a:r>
              <a:rPr lang="en-US" altLang="zh-TW" sz="1200" dirty="0" smtClean="0">
                <a:latin typeface="+mj-lt"/>
              </a:rPr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&lt;</a:t>
            </a:r>
            <a:r>
              <a:rPr lang="en-US" altLang="zh-TW" sz="1200" dirty="0" err="1" smtClean="0">
                <a:latin typeface="+mj-lt"/>
              </a:rPr>
              <a:t>artifactId</a:t>
            </a:r>
            <a:r>
              <a:rPr lang="en-US" altLang="zh-TW" sz="1200" dirty="0" smtClean="0">
                <a:latin typeface="+mj-lt"/>
              </a:rPr>
              <a:t>&gt;</a:t>
            </a:r>
            <a:r>
              <a:rPr lang="en-US" altLang="zh-TW" sz="1200" dirty="0" err="1" smtClean="0">
                <a:latin typeface="+mj-lt"/>
              </a:rPr>
              <a:t>cardatabase</a:t>
            </a:r>
            <a:r>
              <a:rPr lang="en-US" altLang="zh-TW" sz="1200" dirty="0" smtClean="0">
                <a:latin typeface="+mj-lt"/>
              </a:rPr>
              <a:t>&lt;/</a:t>
            </a:r>
            <a:r>
              <a:rPr lang="en-US" altLang="zh-TW" sz="1200" dirty="0" err="1" smtClean="0">
                <a:latin typeface="+mj-lt"/>
              </a:rPr>
              <a:t>artifactId</a:t>
            </a:r>
            <a:r>
              <a:rPr lang="en-US" altLang="zh-TW" sz="1200" dirty="0" smtClean="0">
                <a:latin typeface="+mj-lt"/>
              </a:rPr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&lt;version&gt;0.0.1-SNAPSHOT&lt;/version&gt;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&lt;packaging&gt;jar&lt;/packaging&gt;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endParaRPr lang="en-US" altLang="zh-TW" sz="1200" dirty="0" smtClean="0">
              <a:latin typeface="+mj-lt"/>
            </a:endParaRP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&lt;name&gt;</a:t>
            </a:r>
            <a:r>
              <a:rPr lang="en-US" altLang="zh-TW" sz="1200" dirty="0" err="1" smtClean="0">
                <a:latin typeface="+mj-lt"/>
              </a:rPr>
              <a:t>cardatabase</a:t>
            </a:r>
            <a:r>
              <a:rPr lang="en-US" altLang="zh-TW" sz="1200" dirty="0" smtClean="0">
                <a:latin typeface="+mj-lt"/>
              </a:rPr>
              <a:t>&lt;/name&gt;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&lt;description&gt;Demo project for Spring Boot&lt;/description&gt;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endParaRPr lang="en-US" altLang="zh-TW" sz="1200" dirty="0" smtClean="0">
              <a:latin typeface="+mj-lt"/>
            </a:endParaRP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&lt;parent&gt;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&lt;</a:t>
            </a:r>
            <a:r>
              <a:rPr lang="en-US" altLang="zh-TW" sz="1200" dirty="0" err="1" smtClean="0">
                <a:latin typeface="+mj-lt"/>
              </a:rPr>
              <a:t>groupId</a:t>
            </a:r>
            <a:r>
              <a:rPr lang="en-US" altLang="zh-TW" sz="1200" dirty="0" smtClean="0">
                <a:latin typeface="+mj-lt"/>
              </a:rPr>
              <a:t>&gt;</a:t>
            </a:r>
            <a:r>
              <a:rPr lang="en-US" altLang="zh-TW" sz="1200" dirty="0" err="1" smtClean="0">
                <a:latin typeface="+mj-lt"/>
              </a:rPr>
              <a:t>org.springframework.boot</a:t>
            </a:r>
            <a:r>
              <a:rPr lang="en-US" altLang="zh-TW" sz="1200" dirty="0" smtClean="0">
                <a:latin typeface="+mj-lt"/>
              </a:rPr>
              <a:t>&lt;/</a:t>
            </a:r>
            <a:r>
              <a:rPr lang="en-US" altLang="zh-TW" sz="1200" dirty="0" err="1" smtClean="0">
                <a:latin typeface="+mj-lt"/>
              </a:rPr>
              <a:t>groupId</a:t>
            </a:r>
            <a:r>
              <a:rPr lang="en-US" altLang="zh-TW" sz="1200" dirty="0" smtClean="0">
                <a:latin typeface="+mj-lt"/>
              </a:rPr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&lt;</a:t>
            </a:r>
            <a:r>
              <a:rPr lang="en-US" altLang="zh-TW" sz="1200" dirty="0" err="1" smtClean="0">
                <a:latin typeface="+mj-lt"/>
              </a:rPr>
              <a:t>artifactId</a:t>
            </a:r>
            <a:r>
              <a:rPr lang="en-US" altLang="zh-TW" sz="1200" dirty="0" smtClean="0">
                <a:latin typeface="+mj-lt"/>
              </a:rPr>
              <a:t>&gt;spring-boot-starter-parent&lt;/</a:t>
            </a:r>
            <a:r>
              <a:rPr lang="en-US" altLang="zh-TW" sz="1200" dirty="0" err="1" smtClean="0">
                <a:latin typeface="+mj-lt"/>
              </a:rPr>
              <a:t>artifactId</a:t>
            </a:r>
            <a:r>
              <a:rPr lang="en-US" altLang="zh-TW" sz="1200" dirty="0" smtClean="0">
                <a:latin typeface="+mj-lt"/>
              </a:rPr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&lt;version&gt;2.0.1.RELEASE&lt;/version&gt;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&lt;</a:t>
            </a:r>
            <a:r>
              <a:rPr lang="en-US" altLang="zh-TW" sz="1200" dirty="0" err="1" smtClean="0">
                <a:latin typeface="+mj-lt"/>
              </a:rPr>
              <a:t>relativePath</a:t>
            </a:r>
            <a:r>
              <a:rPr lang="en-US" altLang="zh-TW" sz="1200" dirty="0" smtClean="0">
                <a:latin typeface="+mj-lt"/>
              </a:rPr>
              <a:t>/&gt; &lt;!-- lookup parent from repository --&gt;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&lt;/parent&gt;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4.1 Security Dependency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Pom.xml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467544" y="1844824"/>
            <a:ext cx="8352928" cy="432048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&lt;properties&gt;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&lt;</a:t>
            </a:r>
            <a:r>
              <a:rPr lang="en-US" altLang="zh-TW" sz="1200" dirty="0" err="1" smtClean="0">
                <a:latin typeface="+mj-lt"/>
              </a:rPr>
              <a:t>project.build.sourceEncoding</a:t>
            </a:r>
            <a:r>
              <a:rPr lang="en-US" altLang="zh-TW" sz="1200" dirty="0" smtClean="0">
                <a:latin typeface="+mj-lt"/>
              </a:rPr>
              <a:t>&gt;UTF-8&lt;/</a:t>
            </a:r>
            <a:r>
              <a:rPr lang="en-US" altLang="zh-TW" sz="1200" dirty="0" err="1" smtClean="0">
                <a:latin typeface="+mj-lt"/>
              </a:rPr>
              <a:t>project.build.sourceEncoding</a:t>
            </a:r>
            <a:r>
              <a:rPr lang="en-US" altLang="zh-TW" sz="1200" dirty="0" smtClean="0">
                <a:latin typeface="+mj-lt"/>
              </a:rPr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&lt;</a:t>
            </a:r>
            <a:r>
              <a:rPr lang="en-US" altLang="zh-TW" sz="1200" dirty="0" err="1" smtClean="0">
                <a:latin typeface="+mj-lt"/>
              </a:rPr>
              <a:t>project.reporting.outputEncoding</a:t>
            </a:r>
            <a:r>
              <a:rPr lang="en-US" altLang="zh-TW" sz="1200" dirty="0" smtClean="0">
                <a:latin typeface="+mj-lt"/>
              </a:rPr>
              <a:t>&gt;UTF-8&lt;/</a:t>
            </a:r>
            <a:r>
              <a:rPr lang="en-US" altLang="zh-TW" sz="1200" dirty="0" err="1" smtClean="0">
                <a:latin typeface="+mj-lt"/>
              </a:rPr>
              <a:t>project.reporting.outputEncoding</a:t>
            </a:r>
            <a:r>
              <a:rPr lang="en-US" altLang="zh-TW" sz="1200" dirty="0" smtClean="0">
                <a:latin typeface="+mj-lt"/>
              </a:rPr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&lt;</a:t>
            </a:r>
            <a:r>
              <a:rPr lang="en-US" altLang="zh-TW" sz="1200" dirty="0" err="1" smtClean="0">
                <a:latin typeface="+mj-lt"/>
              </a:rPr>
              <a:t>java.version</a:t>
            </a:r>
            <a:r>
              <a:rPr lang="en-US" altLang="zh-TW" sz="1200" dirty="0" smtClean="0">
                <a:latin typeface="+mj-lt"/>
              </a:rPr>
              <a:t>&gt;1.8&lt;/</a:t>
            </a:r>
            <a:r>
              <a:rPr lang="en-US" altLang="zh-TW" sz="1200" dirty="0" err="1" smtClean="0">
                <a:latin typeface="+mj-lt"/>
              </a:rPr>
              <a:t>java.version</a:t>
            </a:r>
            <a:r>
              <a:rPr lang="en-US" altLang="zh-TW" sz="1200" dirty="0" smtClean="0">
                <a:latin typeface="+mj-lt"/>
              </a:rPr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&lt;/properties&gt;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endParaRPr lang="en-US" altLang="zh-TW" sz="1200" dirty="0" smtClean="0">
              <a:latin typeface="+mj-lt"/>
            </a:endParaRP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&lt;dependencies&gt;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&lt;dependency&gt;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	&lt;</a:t>
            </a:r>
            <a:r>
              <a:rPr lang="en-US" altLang="zh-TW" sz="1200" dirty="0" err="1" smtClean="0">
                <a:latin typeface="+mj-lt"/>
              </a:rPr>
              <a:t>groupId</a:t>
            </a:r>
            <a:r>
              <a:rPr lang="en-US" altLang="zh-TW" sz="1200" dirty="0" smtClean="0">
                <a:latin typeface="+mj-lt"/>
              </a:rPr>
              <a:t>&gt;</a:t>
            </a:r>
            <a:r>
              <a:rPr lang="en-US" altLang="zh-TW" sz="1200" dirty="0" err="1" smtClean="0">
                <a:latin typeface="+mj-lt"/>
              </a:rPr>
              <a:t>org.springframework.boot</a:t>
            </a:r>
            <a:r>
              <a:rPr lang="en-US" altLang="zh-TW" sz="1200" dirty="0" smtClean="0">
                <a:latin typeface="+mj-lt"/>
              </a:rPr>
              <a:t>&lt;/</a:t>
            </a:r>
            <a:r>
              <a:rPr lang="en-US" altLang="zh-TW" sz="1200" dirty="0" err="1" smtClean="0">
                <a:latin typeface="+mj-lt"/>
              </a:rPr>
              <a:t>groupId</a:t>
            </a:r>
            <a:r>
              <a:rPr lang="en-US" altLang="zh-TW" sz="1200" dirty="0" smtClean="0">
                <a:latin typeface="+mj-lt"/>
              </a:rPr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	&lt;</a:t>
            </a:r>
            <a:r>
              <a:rPr lang="en-US" altLang="zh-TW" sz="1200" dirty="0" err="1" smtClean="0">
                <a:latin typeface="+mj-lt"/>
              </a:rPr>
              <a:t>artifactId</a:t>
            </a:r>
            <a:r>
              <a:rPr lang="en-US" altLang="zh-TW" sz="1200" dirty="0" smtClean="0">
                <a:latin typeface="+mj-lt"/>
              </a:rPr>
              <a:t>&gt;spring-boot-starter-web&lt;/</a:t>
            </a:r>
            <a:r>
              <a:rPr lang="en-US" altLang="zh-TW" sz="1200" dirty="0" err="1" smtClean="0">
                <a:latin typeface="+mj-lt"/>
              </a:rPr>
              <a:t>artifactId</a:t>
            </a:r>
            <a:r>
              <a:rPr lang="en-US" altLang="zh-TW" sz="1200" dirty="0" smtClean="0">
                <a:latin typeface="+mj-lt"/>
              </a:rPr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&lt;/dependency&gt;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&lt;dependency&gt;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	&lt;</a:t>
            </a:r>
            <a:r>
              <a:rPr lang="en-US" altLang="zh-TW" sz="1200" dirty="0" err="1" smtClean="0">
                <a:latin typeface="+mj-lt"/>
              </a:rPr>
              <a:t>groupId</a:t>
            </a:r>
            <a:r>
              <a:rPr lang="en-US" altLang="zh-TW" sz="1200" dirty="0" smtClean="0">
                <a:latin typeface="+mj-lt"/>
              </a:rPr>
              <a:t>&gt;</a:t>
            </a:r>
            <a:r>
              <a:rPr lang="en-US" altLang="zh-TW" sz="1200" dirty="0" err="1" smtClean="0">
                <a:latin typeface="+mj-lt"/>
              </a:rPr>
              <a:t>org.springframework.boot</a:t>
            </a:r>
            <a:r>
              <a:rPr lang="en-US" altLang="zh-TW" sz="1200" dirty="0" smtClean="0">
                <a:latin typeface="+mj-lt"/>
              </a:rPr>
              <a:t>&lt;/</a:t>
            </a:r>
            <a:r>
              <a:rPr lang="en-US" altLang="zh-TW" sz="1200" dirty="0" err="1" smtClean="0">
                <a:latin typeface="+mj-lt"/>
              </a:rPr>
              <a:t>groupId</a:t>
            </a:r>
            <a:r>
              <a:rPr lang="en-US" altLang="zh-TW" sz="1200" dirty="0" smtClean="0">
                <a:latin typeface="+mj-lt"/>
              </a:rPr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	&lt;</a:t>
            </a:r>
            <a:r>
              <a:rPr lang="en-US" altLang="zh-TW" sz="1200" dirty="0" err="1" smtClean="0">
                <a:latin typeface="+mj-lt"/>
              </a:rPr>
              <a:t>artifactId</a:t>
            </a:r>
            <a:r>
              <a:rPr lang="en-US" altLang="zh-TW" sz="1200" dirty="0" smtClean="0">
                <a:latin typeface="+mj-lt"/>
              </a:rPr>
              <a:t>&gt;spring-boot-starter-data-</a:t>
            </a:r>
            <a:r>
              <a:rPr lang="en-US" altLang="zh-TW" sz="1200" dirty="0" err="1" smtClean="0">
                <a:latin typeface="+mj-lt"/>
              </a:rPr>
              <a:t>jpa</a:t>
            </a:r>
            <a:r>
              <a:rPr lang="en-US" altLang="zh-TW" sz="1200" dirty="0" smtClean="0">
                <a:latin typeface="+mj-lt"/>
              </a:rPr>
              <a:t>&lt;/</a:t>
            </a:r>
            <a:r>
              <a:rPr lang="en-US" altLang="zh-TW" sz="1200" dirty="0" err="1" smtClean="0">
                <a:latin typeface="+mj-lt"/>
              </a:rPr>
              <a:t>artifactId</a:t>
            </a:r>
            <a:r>
              <a:rPr lang="en-US" altLang="zh-TW" sz="1200" dirty="0" smtClean="0">
                <a:latin typeface="+mj-lt"/>
              </a:rPr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&lt;/dependency&gt;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&lt;dependency&gt;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	&lt;</a:t>
            </a:r>
            <a:r>
              <a:rPr lang="en-US" altLang="zh-TW" sz="1200" dirty="0" err="1" smtClean="0">
                <a:latin typeface="+mj-lt"/>
              </a:rPr>
              <a:t>groupId</a:t>
            </a:r>
            <a:r>
              <a:rPr lang="en-US" altLang="zh-TW" sz="1200" dirty="0" smtClean="0">
                <a:latin typeface="+mj-lt"/>
              </a:rPr>
              <a:t>&gt;</a:t>
            </a:r>
            <a:r>
              <a:rPr lang="en-US" altLang="zh-TW" sz="1200" dirty="0" err="1" smtClean="0">
                <a:latin typeface="+mj-lt"/>
              </a:rPr>
              <a:t>org.springframework.boot</a:t>
            </a:r>
            <a:r>
              <a:rPr lang="en-US" altLang="zh-TW" sz="1200" dirty="0" smtClean="0">
                <a:latin typeface="+mj-lt"/>
              </a:rPr>
              <a:t>&lt;/</a:t>
            </a:r>
            <a:r>
              <a:rPr lang="en-US" altLang="zh-TW" sz="1200" dirty="0" err="1" smtClean="0">
                <a:latin typeface="+mj-lt"/>
              </a:rPr>
              <a:t>groupId</a:t>
            </a:r>
            <a:r>
              <a:rPr lang="en-US" altLang="zh-TW" sz="1200" dirty="0" smtClean="0">
                <a:latin typeface="+mj-lt"/>
              </a:rPr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	</a:t>
            </a:r>
            <a:r>
              <a:rPr lang="en-US" altLang="zh-TW" sz="1200" b="1" dirty="0" smtClean="0">
                <a:solidFill>
                  <a:srgbClr val="FF0000"/>
                </a:solidFill>
                <a:latin typeface="+mj-lt"/>
              </a:rPr>
              <a:t>&lt;</a:t>
            </a:r>
            <a:r>
              <a:rPr lang="en-US" altLang="zh-TW" sz="1200" b="1" dirty="0" err="1" smtClean="0">
                <a:solidFill>
                  <a:srgbClr val="FF0000"/>
                </a:solidFill>
                <a:latin typeface="+mj-lt"/>
              </a:rPr>
              <a:t>artifactId</a:t>
            </a:r>
            <a:r>
              <a:rPr lang="en-US" altLang="zh-TW" sz="1200" b="1" dirty="0" smtClean="0">
                <a:solidFill>
                  <a:srgbClr val="FF0000"/>
                </a:solidFill>
                <a:latin typeface="+mj-lt"/>
              </a:rPr>
              <a:t>&gt;spring-boot-starter-security&lt;/</a:t>
            </a:r>
            <a:r>
              <a:rPr lang="en-US" altLang="zh-TW" sz="1200" b="1" dirty="0" err="1" smtClean="0">
                <a:solidFill>
                  <a:srgbClr val="FF0000"/>
                </a:solidFill>
                <a:latin typeface="+mj-lt"/>
              </a:rPr>
              <a:t>artifactId</a:t>
            </a:r>
            <a:r>
              <a:rPr lang="en-US" altLang="zh-TW" sz="1200" b="1" dirty="0" smtClean="0">
                <a:solidFill>
                  <a:srgbClr val="FF0000"/>
                </a:solidFill>
                <a:latin typeface="+mj-lt"/>
              </a:rPr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&lt;/dependency&gt;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4.1 Security Dependency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Pom.xml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467544" y="1844824"/>
            <a:ext cx="8352928" cy="410445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&lt;dependency&gt;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	&lt;</a:t>
            </a:r>
            <a:r>
              <a:rPr lang="en-US" altLang="zh-TW" sz="1200" dirty="0" err="1" smtClean="0">
                <a:latin typeface="+mj-lt"/>
              </a:rPr>
              <a:t>groupId</a:t>
            </a:r>
            <a:r>
              <a:rPr lang="en-US" altLang="zh-TW" sz="1200" dirty="0" smtClean="0">
                <a:latin typeface="+mj-lt"/>
              </a:rPr>
              <a:t>&gt;</a:t>
            </a:r>
            <a:r>
              <a:rPr lang="en-US" altLang="zh-TW" sz="1200" dirty="0" err="1" smtClean="0">
                <a:latin typeface="+mj-lt"/>
              </a:rPr>
              <a:t>org.springframework.boot</a:t>
            </a:r>
            <a:r>
              <a:rPr lang="en-US" altLang="zh-TW" sz="1200" dirty="0" smtClean="0">
                <a:latin typeface="+mj-lt"/>
              </a:rPr>
              <a:t>&lt;/</a:t>
            </a:r>
            <a:r>
              <a:rPr lang="en-US" altLang="zh-TW" sz="1200" dirty="0" err="1" smtClean="0">
                <a:latin typeface="+mj-lt"/>
              </a:rPr>
              <a:t>groupId</a:t>
            </a:r>
            <a:r>
              <a:rPr lang="en-US" altLang="zh-TW" sz="1200" dirty="0" smtClean="0">
                <a:latin typeface="+mj-lt"/>
              </a:rPr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	&lt;</a:t>
            </a:r>
            <a:r>
              <a:rPr lang="en-US" altLang="zh-TW" sz="1200" dirty="0" err="1" smtClean="0">
                <a:latin typeface="+mj-lt"/>
              </a:rPr>
              <a:t>artifactId</a:t>
            </a:r>
            <a:r>
              <a:rPr lang="en-US" altLang="zh-TW" sz="1200" dirty="0" smtClean="0">
                <a:latin typeface="+mj-lt"/>
              </a:rPr>
              <a:t>&gt;</a:t>
            </a:r>
            <a:r>
              <a:rPr lang="en-US" altLang="zh-TW" sz="1200" b="1" dirty="0" smtClean="0">
                <a:solidFill>
                  <a:srgbClr val="FF0000"/>
                </a:solidFill>
                <a:latin typeface="+mj-lt"/>
              </a:rPr>
              <a:t>spring-boot-starter-data-rest</a:t>
            </a:r>
            <a:r>
              <a:rPr lang="en-US" altLang="zh-TW" sz="1200" dirty="0" smtClean="0">
                <a:latin typeface="+mj-lt"/>
              </a:rPr>
              <a:t>&lt;/</a:t>
            </a:r>
            <a:r>
              <a:rPr lang="en-US" altLang="zh-TW" sz="1200" dirty="0" err="1" smtClean="0">
                <a:latin typeface="+mj-lt"/>
              </a:rPr>
              <a:t>artifactId</a:t>
            </a:r>
            <a:r>
              <a:rPr lang="en-US" altLang="zh-TW" sz="1200" dirty="0" smtClean="0">
                <a:latin typeface="+mj-lt"/>
              </a:rPr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&lt;/dependency&gt;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&lt;dependency&gt;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  &lt;</a:t>
            </a:r>
            <a:r>
              <a:rPr lang="en-US" altLang="zh-TW" sz="1200" dirty="0" err="1" smtClean="0">
                <a:latin typeface="+mj-lt"/>
              </a:rPr>
              <a:t>groupId</a:t>
            </a:r>
            <a:r>
              <a:rPr lang="en-US" altLang="zh-TW" sz="1200" dirty="0" smtClean="0">
                <a:latin typeface="+mj-lt"/>
              </a:rPr>
              <a:t>&gt;</a:t>
            </a:r>
            <a:r>
              <a:rPr lang="en-US" altLang="zh-TW" sz="1200" dirty="0" err="1" smtClean="0">
                <a:latin typeface="+mj-lt"/>
              </a:rPr>
              <a:t>org.mariadb.jdbc</a:t>
            </a:r>
            <a:r>
              <a:rPr lang="en-US" altLang="zh-TW" sz="1200" dirty="0" smtClean="0">
                <a:latin typeface="+mj-lt"/>
              </a:rPr>
              <a:t>&lt;/</a:t>
            </a:r>
            <a:r>
              <a:rPr lang="en-US" altLang="zh-TW" sz="1200" dirty="0" err="1" smtClean="0">
                <a:latin typeface="+mj-lt"/>
              </a:rPr>
              <a:t>groupId</a:t>
            </a:r>
            <a:r>
              <a:rPr lang="en-US" altLang="zh-TW" sz="1200" dirty="0" smtClean="0">
                <a:latin typeface="+mj-lt"/>
              </a:rPr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  &lt;</a:t>
            </a:r>
            <a:r>
              <a:rPr lang="en-US" altLang="zh-TW" sz="1200" dirty="0" err="1" smtClean="0">
                <a:latin typeface="+mj-lt"/>
              </a:rPr>
              <a:t>artifactId</a:t>
            </a:r>
            <a:r>
              <a:rPr lang="en-US" altLang="zh-TW" sz="1200" dirty="0" smtClean="0">
                <a:latin typeface="+mj-lt"/>
              </a:rPr>
              <a:t>&gt;</a:t>
            </a:r>
            <a:r>
              <a:rPr lang="en-US" altLang="zh-TW" sz="1200" dirty="0" err="1" smtClean="0">
                <a:latin typeface="+mj-lt"/>
              </a:rPr>
              <a:t>mariadb</a:t>
            </a:r>
            <a:r>
              <a:rPr lang="en-US" altLang="zh-TW" sz="1200" dirty="0" smtClean="0">
                <a:latin typeface="+mj-lt"/>
              </a:rPr>
              <a:t>-java-client&lt;/</a:t>
            </a:r>
            <a:r>
              <a:rPr lang="en-US" altLang="zh-TW" sz="1200" dirty="0" err="1" smtClean="0">
                <a:latin typeface="+mj-lt"/>
              </a:rPr>
              <a:t>artifactId</a:t>
            </a:r>
            <a:r>
              <a:rPr lang="en-US" altLang="zh-TW" sz="1200" dirty="0" smtClean="0">
                <a:latin typeface="+mj-lt"/>
              </a:rPr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&lt;/dependency&gt;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&lt;dependency&gt;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    &lt;</a:t>
            </a:r>
            <a:r>
              <a:rPr lang="en-US" altLang="zh-TW" sz="1200" dirty="0" err="1" smtClean="0">
                <a:latin typeface="+mj-lt"/>
              </a:rPr>
              <a:t>groupId</a:t>
            </a:r>
            <a:r>
              <a:rPr lang="en-US" altLang="zh-TW" sz="1200" dirty="0" smtClean="0">
                <a:latin typeface="+mj-lt"/>
              </a:rPr>
              <a:t>&gt;com.h2database&lt;/</a:t>
            </a:r>
            <a:r>
              <a:rPr lang="en-US" altLang="zh-TW" sz="1200" dirty="0" err="1" smtClean="0">
                <a:latin typeface="+mj-lt"/>
              </a:rPr>
              <a:t>groupId</a:t>
            </a:r>
            <a:r>
              <a:rPr lang="en-US" altLang="zh-TW" sz="1200" dirty="0" smtClean="0">
                <a:latin typeface="+mj-lt"/>
              </a:rPr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    &lt;</a:t>
            </a:r>
            <a:r>
              <a:rPr lang="en-US" altLang="zh-TW" sz="1200" dirty="0" err="1" smtClean="0">
                <a:latin typeface="+mj-lt"/>
              </a:rPr>
              <a:t>artifactId</a:t>
            </a:r>
            <a:r>
              <a:rPr lang="en-US" altLang="zh-TW" sz="1200" dirty="0" smtClean="0">
                <a:latin typeface="+mj-lt"/>
              </a:rPr>
              <a:t>&gt;h2&lt;/</a:t>
            </a:r>
            <a:r>
              <a:rPr lang="en-US" altLang="zh-TW" sz="1200" dirty="0" err="1" smtClean="0">
                <a:latin typeface="+mj-lt"/>
              </a:rPr>
              <a:t>artifactId</a:t>
            </a:r>
            <a:r>
              <a:rPr lang="en-US" altLang="zh-TW" sz="1200" dirty="0" smtClean="0">
                <a:latin typeface="+mj-lt"/>
              </a:rPr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    &lt;scope&gt;test&lt;/scope&gt;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&lt;/dependency&gt;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&lt;dependency&gt;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	&lt;</a:t>
            </a:r>
            <a:r>
              <a:rPr lang="en-US" altLang="zh-TW" sz="1200" dirty="0" err="1" smtClean="0">
                <a:latin typeface="+mj-lt"/>
              </a:rPr>
              <a:t>groupId</a:t>
            </a:r>
            <a:r>
              <a:rPr lang="en-US" altLang="zh-TW" sz="1200" dirty="0" smtClean="0">
                <a:latin typeface="+mj-lt"/>
              </a:rPr>
              <a:t>&gt;</a:t>
            </a:r>
            <a:r>
              <a:rPr lang="en-US" altLang="zh-TW" sz="1200" dirty="0" err="1" smtClean="0">
                <a:latin typeface="+mj-lt"/>
              </a:rPr>
              <a:t>org.springframework.boot</a:t>
            </a:r>
            <a:r>
              <a:rPr lang="en-US" altLang="zh-TW" sz="1200" dirty="0" smtClean="0">
                <a:latin typeface="+mj-lt"/>
              </a:rPr>
              <a:t>&lt;/</a:t>
            </a:r>
            <a:r>
              <a:rPr lang="en-US" altLang="zh-TW" sz="1200" dirty="0" err="1" smtClean="0">
                <a:latin typeface="+mj-lt"/>
              </a:rPr>
              <a:t>groupId</a:t>
            </a:r>
            <a:r>
              <a:rPr lang="en-US" altLang="zh-TW" sz="1200" dirty="0" smtClean="0">
                <a:latin typeface="+mj-lt"/>
              </a:rPr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	&lt;</a:t>
            </a:r>
            <a:r>
              <a:rPr lang="en-US" altLang="zh-TW" sz="1200" dirty="0" err="1" smtClean="0">
                <a:latin typeface="+mj-lt"/>
              </a:rPr>
              <a:t>artifactId</a:t>
            </a:r>
            <a:r>
              <a:rPr lang="en-US" altLang="zh-TW" sz="1200" dirty="0" smtClean="0">
                <a:latin typeface="+mj-lt"/>
              </a:rPr>
              <a:t>&gt;spring-boot-</a:t>
            </a:r>
            <a:r>
              <a:rPr lang="en-US" altLang="zh-TW" sz="1200" dirty="0" err="1" smtClean="0">
                <a:latin typeface="+mj-lt"/>
              </a:rPr>
              <a:t>devtools</a:t>
            </a:r>
            <a:r>
              <a:rPr lang="en-US" altLang="zh-TW" sz="1200" dirty="0" smtClean="0">
                <a:latin typeface="+mj-lt"/>
              </a:rPr>
              <a:t>&lt;/</a:t>
            </a:r>
            <a:r>
              <a:rPr lang="en-US" altLang="zh-TW" sz="1200" dirty="0" err="1" smtClean="0">
                <a:latin typeface="+mj-lt"/>
              </a:rPr>
              <a:t>artifactId</a:t>
            </a:r>
            <a:r>
              <a:rPr lang="en-US" altLang="zh-TW" sz="1200" dirty="0" smtClean="0">
                <a:latin typeface="+mj-lt"/>
              </a:rPr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	&lt;scope&gt;runtime&lt;/scope&gt;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&lt;/dependency&gt;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4.1 Security Dependency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Pom.xml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467544" y="1844824"/>
            <a:ext cx="8352928" cy="446449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&lt;dependency&gt;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	&lt;</a:t>
            </a:r>
            <a:r>
              <a:rPr lang="en-US" altLang="zh-TW" sz="1200" dirty="0" err="1" smtClean="0">
                <a:latin typeface="+mj-lt"/>
              </a:rPr>
              <a:t>groupId</a:t>
            </a:r>
            <a:r>
              <a:rPr lang="en-US" altLang="zh-TW" sz="1200" dirty="0" smtClean="0">
                <a:latin typeface="+mj-lt"/>
              </a:rPr>
              <a:t>&gt;</a:t>
            </a:r>
            <a:r>
              <a:rPr lang="en-US" altLang="zh-TW" sz="1200" dirty="0" err="1" smtClean="0">
                <a:latin typeface="+mj-lt"/>
              </a:rPr>
              <a:t>io.jsonwebtoken</a:t>
            </a:r>
            <a:r>
              <a:rPr lang="en-US" altLang="zh-TW" sz="1200" dirty="0" smtClean="0">
                <a:latin typeface="+mj-lt"/>
              </a:rPr>
              <a:t>&lt;/</a:t>
            </a:r>
            <a:r>
              <a:rPr lang="en-US" altLang="zh-TW" sz="1200" dirty="0" err="1" smtClean="0">
                <a:latin typeface="+mj-lt"/>
              </a:rPr>
              <a:t>groupId</a:t>
            </a:r>
            <a:r>
              <a:rPr lang="en-US" altLang="zh-TW" sz="1200" dirty="0" smtClean="0">
                <a:latin typeface="+mj-lt"/>
              </a:rPr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	&lt;</a:t>
            </a:r>
            <a:r>
              <a:rPr lang="en-US" altLang="zh-TW" sz="1200" dirty="0" err="1" smtClean="0">
                <a:latin typeface="+mj-lt"/>
              </a:rPr>
              <a:t>artifactId</a:t>
            </a:r>
            <a:r>
              <a:rPr lang="en-US" altLang="zh-TW" sz="1200" dirty="0" smtClean="0">
                <a:latin typeface="+mj-lt"/>
              </a:rPr>
              <a:t>&gt;</a:t>
            </a:r>
            <a:r>
              <a:rPr lang="en-US" altLang="zh-TW" sz="1200" b="1" dirty="0" err="1" smtClean="0">
                <a:solidFill>
                  <a:srgbClr val="FF0000"/>
                </a:solidFill>
                <a:latin typeface="+mj-lt"/>
              </a:rPr>
              <a:t>jjwt</a:t>
            </a:r>
            <a:r>
              <a:rPr lang="en-US" altLang="zh-TW" sz="1200" dirty="0" smtClean="0">
                <a:latin typeface="+mj-lt"/>
              </a:rPr>
              <a:t>&lt;/</a:t>
            </a:r>
            <a:r>
              <a:rPr lang="en-US" altLang="zh-TW" sz="1200" dirty="0" err="1" smtClean="0">
                <a:latin typeface="+mj-lt"/>
              </a:rPr>
              <a:t>artifactId</a:t>
            </a:r>
            <a:r>
              <a:rPr lang="en-US" altLang="zh-TW" sz="1200" dirty="0" smtClean="0">
                <a:latin typeface="+mj-lt"/>
              </a:rPr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	&lt;version&gt;0.9.0&lt;/version&gt;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&lt;/dependency&gt;		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&lt;dependency&gt;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	&lt;</a:t>
            </a:r>
            <a:r>
              <a:rPr lang="en-US" altLang="zh-TW" sz="1200" dirty="0" err="1" smtClean="0">
                <a:latin typeface="+mj-lt"/>
              </a:rPr>
              <a:t>groupId</a:t>
            </a:r>
            <a:r>
              <a:rPr lang="en-US" altLang="zh-TW" sz="1200" dirty="0" smtClean="0">
                <a:latin typeface="+mj-lt"/>
              </a:rPr>
              <a:t>&gt;</a:t>
            </a:r>
            <a:r>
              <a:rPr lang="en-US" altLang="zh-TW" sz="1200" dirty="0" err="1" smtClean="0">
                <a:latin typeface="+mj-lt"/>
              </a:rPr>
              <a:t>org.springframework.boot</a:t>
            </a:r>
            <a:r>
              <a:rPr lang="en-US" altLang="zh-TW" sz="1200" dirty="0" smtClean="0">
                <a:latin typeface="+mj-lt"/>
              </a:rPr>
              <a:t>&lt;/</a:t>
            </a:r>
            <a:r>
              <a:rPr lang="en-US" altLang="zh-TW" sz="1200" dirty="0" err="1" smtClean="0">
                <a:latin typeface="+mj-lt"/>
              </a:rPr>
              <a:t>groupId</a:t>
            </a:r>
            <a:r>
              <a:rPr lang="en-US" altLang="zh-TW" sz="1200" dirty="0" smtClean="0">
                <a:latin typeface="+mj-lt"/>
              </a:rPr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	&lt;</a:t>
            </a:r>
            <a:r>
              <a:rPr lang="en-US" altLang="zh-TW" sz="1200" dirty="0" err="1" smtClean="0">
                <a:latin typeface="+mj-lt"/>
              </a:rPr>
              <a:t>artifactId</a:t>
            </a:r>
            <a:r>
              <a:rPr lang="en-US" altLang="zh-TW" sz="1200" dirty="0" smtClean="0">
                <a:latin typeface="+mj-lt"/>
              </a:rPr>
              <a:t>&gt;spring-boot-starter-tes</a:t>
            </a:r>
            <a:r>
              <a:rPr lang="en-US" altLang="zh-TW" sz="1200" b="1" dirty="0" smtClean="0">
                <a:solidFill>
                  <a:srgbClr val="FF0000"/>
                </a:solidFill>
                <a:latin typeface="+mj-lt"/>
              </a:rPr>
              <a:t>t</a:t>
            </a:r>
            <a:r>
              <a:rPr lang="en-US" altLang="zh-TW" sz="1200" dirty="0" smtClean="0">
                <a:latin typeface="+mj-lt"/>
              </a:rPr>
              <a:t>&lt;/</a:t>
            </a:r>
            <a:r>
              <a:rPr lang="en-US" altLang="zh-TW" sz="1200" dirty="0" err="1" smtClean="0">
                <a:latin typeface="+mj-lt"/>
              </a:rPr>
              <a:t>artifactId</a:t>
            </a:r>
            <a:r>
              <a:rPr lang="en-US" altLang="zh-TW" sz="1200" dirty="0" smtClean="0">
                <a:latin typeface="+mj-lt"/>
              </a:rPr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	&lt;scope&gt;test&lt;/scope&gt;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&lt;/dependency&gt;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&lt;/dependencies&gt;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&lt;build&gt;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&lt;plugins&gt;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	&lt;plugin&gt;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		&lt;</a:t>
            </a:r>
            <a:r>
              <a:rPr lang="en-US" altLang="zh-TW" sz="1200" dirty="0" err="1" smtClean="0">
                <a:latin typeface="+mj-lt"/>
              </a:rPr>
              <a:t>groupId</a:t>
            </a:r>
            <a:r>
              <a:rPr lang="en-US" altLang="zh-TW" sz="1200" dirty="0" smtClean="0">
                <a:latin typeface="+mj-lt"/>
              </a:rPr>
              <a:t>&gt;</a:t>
            </a:r>
            <a:r>
              <a:rPr lang="en-US" altLang="zh-TW" sz="1200" dirty="0" err="1" smtClean="0">
                <a:latin typeface="+mj-lt"/>
              </a:rPr>
              <a:t>org.springframework.boot</a:t>
            </a:r>
            <a:r>
              <a:rPr lang="en-US" altLang="zh-TW" sz="1200" dirty="0" smtClean="0">
                <a:latin typeface="+mj-lt"/>
              </a:rPr>
              <a:t>&lt;/</a:t>
            </a:r>
            <a:r>
              <a:rPr lang="en-US" altLang="zh-TW" sz="1200" dirty="0" err="1" smtClean="0">
                <a:latin typeface="+mj-lt"/>
              </a:rPr>
              <a:t>groupId</a:t>
            </a:r>
            <a:r>
              <a:rPr lang="en-US" altLang="zh-TW" sz="1200" dirty="0" smtClean="0">
                <a:latin typeface="+mj-lt"/>
              </a:rPr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		&lt;</a:t>
            </a:r>
            <a:r>
              <a:rPr lang="en-US" altLang="zh-TW" sz="1200" dirty="0" err="1" smtClean="0">
                <a:latin typeface="+mj-lt"/>
              </a:rPr>
              <a:t>artifactId</a:t>
            </a:r>
            <a:r>
              <a:rPr lang="en-US" altLang="zh-TW" sz="1200" b="1" dirty="0" smtClean="0">
                <a:latin typeface="+mj-lt"/>
              </a:rPr>
              <a:t>&gt;spring-boot-maven-plugin</a:t>
            </a:r>
            <a:r>
              <a:rPr lang="en-US" altLang="zh-TW" sz="1200" dirty="0" smtClean="0">
                <a:latin typeface="+mj-lt"/>
              </a:rPr>
              <a:t>&lt;/</a:t>
            </a:r>
            <a:r>
              <a:rPr lang="en-US" altLang="zh-TW" sz="1200" dirty="0" err="1" smtClean="0">
                <a:latin typeface="+mj-lt"/>
              </a:rPr>
              <a:t>artifactId</a:t>
            </a:r>
            <a:r>
              <a:rPr lang="en-US" altLang="zh-TW" sz="1200" dirty="0" smtClean="0">
                <a:latin typeface="+mj-lt"/>
              </a:rPr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	&lt;/plugin&gt;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	&lt;/plugins&gt;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	&lt;/build&gt;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&lt;/project&gt;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4.1 Security Dependency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323528" y="1268760"/>
            <a:ext cx="8352928" cy="158417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When you start your</a:t>
            </a:r>
            <a:r>
              <a:rPr kumimoji="0" lang="en-US" altLang="zh-TW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application, you will see  the username “user” and password on console.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baseline="0" dirty="0" smtClean="0">
                <a:latin typeface="+mj-lt"/>
              </a:rPr>
              <a:t>If you use GET request on your API, you will get the “401 Unauthorized” Error.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You</a:t>
            </a:r>
            <a:r>
              <a:rPr kumimoji="0" lang="en-US" altLang="zh-TW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can use Postman to send command with user name “user” and </a:t>
            </a:r>
            <a:r>
              <a:rPr kumimoji="0" lang="en-US" altLang="zh-TW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paswword</a:t>
            </a:r>
            <a:r>
              <a:rPr kumimoji="0" lang="en-US" altLang="zh-TW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“</a:t>
            </a:r>
            <a:r>
              <a:rPr kumimoji="0" lang="en-US" altLang="zh-TW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xxxx</a:t>
            </a:r>
            <a:r>
              <a:rPr kumimoji="0" lang="en-US" altLang="zh-TW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” and get successful status “200 OK” with data in JSON format.</a:t>
            </a: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4.2 Security Configuration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1218</Words>
  <Application>Microsoft Office PowerPoint</Application>
  <PresentationFormat>如螢幕大小 (4:3)</PresentationFormat>
  <Paragraphs>531</Paragraphs>
  <Slides>32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Office 佈景主題</vt:lpstr>
      <vt:lpstr>4 Security</vt:lpstr>
      <vt:lpstr>4 Security</vt:lpstr>
      <vt:lpstr>4.1 Security Dependency</vt:lpstr>
      <vt:lpstr>4.1 Security Dependency</vt:lpstr>
      <vt:lpstr>4.1 Security Dependency</vt:lpstr>
      <vt:lpstr>4.1 Security Dependency</vt:lpstr>
      <vt:lpstr>4.1 Security Dependency</vt:lpstr>
      <vt:lpstr>4.1 Security Dependency</vt:lpstr>
      <vt:lpstr>4.2 Security Configuration</vt:lpstr>
      <vt:lpstr>4.2 Security Configuration</vt:lpstr>
      <vt:lpstr>4.2 Security Configuration</vt:lpstr>
      <vt:lpstr>4.2 Security Configuration</vt:lpstr>
      <vt:lpstr>4.3 Save Users to Database</vt:lpstr>
      <vt:lpstr>4.3 Save Users to Database</vt:lpstr>
      <vt:lpstr>4.3 Save Users to Database</vt:lpstr>
      <vt:lpstr>4.3 Save Users to Database</vt:lpstr>
      <vt:lpstr>4.3 Save Users to Database</vt:lpstr>
      <vt:lpstr>4.4 Find User Name</vt:lpstr>
      <vt:lpstr>4.4 Find User Name</vt:lpstr>
      <vt:lpstr>4.5 Save Password</vt:lpstr>
      <vt:lpstr>4.5 Save Password</vt:lpstr>
      <vt:lpstr>4.5 Save Password</vt:lpstr>
      <vt:lpstr>4.6 JWT Authentication</vt:lpstr>
      <vt:lpstr>4.6 JWT Authentication</vt:lpstr>
      <vt:lpstr>4.6 JWT Authentication</vt:lpstr>
      <vt:lpstr>4.7 JWT Account Credential</vt:lpstr>
      <vt:lpstr>4.7 JWT Credential</vt:lpstr>
      <vt:lpstr>4.8 JWT Login Filter</vt:lpstr>
      <vt:lpstr>4.8 JWT Login Filter</vt:lpstr>
      <vt:lpstr>4.8 JWT Login Filter</vt:lpstr>
      <vt:lpstr>4.8 JWT Login Filter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379</cp:revision>
  <dcterms:created xsi:type="dcterms:W3CDTF">2018-09-28T16:40:41Z</dcterms:created>
  <dcterms:modified xsi:type="dcterms:W3CDTF">2018-10-18T18:11:15Z</dcterms:modified>
</cp:coreProperties>
</file>