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74" r:id="rId11"/>
    <p:sldId id="275" r:id="rId12"/>
    <p:sldId id="269" r:id="rId13"/>
    <p:sldId id="272" r:id="rId14"/>
    <p:sldId id="273" r:id="rId15"/>
    <p:sldId id="270" r:id="rId16"/>
    <p:sldId id="271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98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8 React Third Party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8.2 React Table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01622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App.js</a:t>
            </a:r>
            <a:endParaRPr lang="en-US" altLang="zh-TW" sz="16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268760"/>
            <a:ext cx="5984269" cy="49685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8.2 React Table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01622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AddItem.js</a:t>
            </a:r>
            <a:endParaRPr lang="en-US" altLang="zh-TW" sz="16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1"/>
            <a:ext cx="4320479" cy="278460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573016"/>
            <a:ext cx="4824536" cy="26354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8.3 React Router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8.3 </a:t>
            </a:r>
            <a:r>
              <a:rPr lang="en-US" altLang="zh-TW" b="1" dirty="0" smtClean="0">
                <a:solidFill>
                  <a:srgbClr val="FFFF00"/>
                </a:solidFill>
              </a:rPr>
              <a:t>React </a:t>
            </a:r>
            <a:r>
              <a:rPr lang="en-US" altLang="zh-TW" b="1" dirty="0" smtClean="0">
                <a:solidFill>
                  <a:srgbClr val="FFFF00"/>
                </a:solidFill>
              </a:rPr>
              <a:t>Router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60440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Home.js</a:t>
            </a:r>
            <a:endParaRPr lang="en-US" altLang="zh-TW" sz="16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3933825" cy="27908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16832"/>
            <a:ext cx="3762375" cy="2847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副標題 2"/>
          <p:cNvSpPr txBox="1">
            <a:spLocks/>
          </p:cNvSpPr>
          <p:nvPr/>
        </p:nvSpPr>
        <p:spPr>
          <a:xfrm>
            <a:off x="4572000" y="1268760"/>
            <a:ext cx="3960440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Contact.js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8.3 </a:t>
            </a:r>
            <a:r>
              <a:rPr lang="en-US" altLang="zh-TW" b="1" dirty="0" smtClean="0">
                <a:solidFill>
                  <a:srgbClr val="FFFF00"/>
                </a:solidFill>
              </a:rPr>
              <a:t>React </a:t>
            </a:r>
            <a:r>
              <a:rPr lang="en-US" altLang="zh-TW" b="1" dirty="0" smtClean="0">
                <a:solidFill>
                  <a:srgbClr val="FFFF00"/>
                </a:solidFill>
              </a:rPr>
              <a:t>Router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1440160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App.js</a:t>
            </a:r>
            <a:endParaRPr lang="en-US" altLang="zh-TW" sz="16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68760"/>
            <a:ext cx="5478073" cy="519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8.3 </a:t>
            </a:r>
            <a:r>
              <a:rPr lang="en-US" altLang="zh-TW" b="1" dirty="0" smtClean="0">
                <a:solidFill>
                  <a:srgbClr val="FFFF00"/>
                </a:solidFill>
              </a:rPr>
              <a:t>React </a:t>
            </a:r>
            <a:r>
              <a:rPr lang="en-US" altLang="zh-TW" b="1" dirty="0" smtClean="0">
                <a:solidFill>
                  <a:srgbClr val="FFFF00"/>
                </a:solidFill>
              </a:rPr>
              <a:t>Router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Home.js</a:t>
            </a:r>
            <a:endParaRPr lang="en-US" altLang="zh-TW" sz="16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88840"/>
            <a:ext cx="39338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8.3 </a:t>
            </a:r>
            <a:r>
              <a:rPr lang="en-US" altLang="zh-TW" b="1" dirty="0" smtClean="0">
                <a:solidFill>
                  <a:srgbClr val="FFFF00"/>
                </a:solidFill>
              </a:rPr>
              <a:t>React </a:t>
            </a:r>
            <a:r>
              <a:rPr lang="en-US" altLang="zh-TW" b="1" dirty="0" smtClean="0">
                <a:solidFill>
                  <a:srgbClr val="FFFF00"/>
                </a:solidFill>
              </a:rPr>
              <a:t>Router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React Router</a:t>
            </a:r>
            <a:endParaRPr lang="en-US" altLang="zh-TW" sz="16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772817"/>
            <a:ext cx="2592287" cy="14900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772816"/>
            <a:ext cx="2736304" cy="148005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772816"/>
            <a:ext cx="2646205" cy="14401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Third Party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This document describes the following: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How to find third-party component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How to install component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How to use React Table Component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How to use Modal Window Component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How to use Material UI Component Library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How to manage Routing in React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Third Party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https://js.coach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572274" cy="41681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Third Party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https://github.com/brillout/awesome-rect-component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7344816" cy="404455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8.1 React Table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8.1 React Table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https://react-table.js.org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6804248" cy="36560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8.1 React Table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03244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C:\&gt; create-react-app ch0801-react-table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C:\&gt; </a:t>
            </a:r>
            <a:r>
              <a:rPr lang="en-US" altLang="zh-TW" sz="1600" dirty="0" err="1" smtClean="0"/>
              <a:t>cd</a:t>
            </a:r>
            <a:r>
              <a:rPr lang="en-US" altLang="zh-TW" sz="1600" dirty="0" smtClean="0"/>
              <a:t> ch0801-react-table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C:\&gt; </a:t>
            </a:r>
            <a:r>
              <a:rPr lang="en-US" altLang="zh-TW" sz="1600" dirty="0" err="1" smtClean="0"/>
              <a:t>npm</a:t>
            </a:r>
            <a:r>
              <a:rPr lang="en-US" altLang="zh-TW" sz="1600" dirty="0" smtClean="0"/>
              <a:t> install react-table --save;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C:\&gt;</a:t>
            </a:r>
            <a:r>
              <a:rPr lang="en-US" altLang="zh-TW" sz="1600" dirty="0" err="1" smtClean="0"/>
              <a:t>npm</a:t>
            </a:r>
            <a:r>
              <a:rPr lang="en-US" altLang="zh-TW" sz="1600" dirty="0" smtClean="0"/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4074503" cy="2591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708920"/>
            <a:ext cx="3888432" cy="246254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副標題 2"/>
          <p:cNvSpPr txBox="1">
            <a:spLocks/>
          </p:cNvSpPr>
          <p:nvPr/>
        </p:nvSpPr>
        <p:spPr>
          <a:xfrm>
            <a:off x="4788024" y="1268760"/>
            <a:ext cx="4032448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Search “react”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8.2 Modal Window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8.2 React Table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608512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C:\&gt; create-react-app ch0802-shopping-list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C:\&gt; </a:t>
            </a:r>
            <a:r>
              <a:rPr lang="en-US" altLang="zh-TW" sz="1600" dirty="0" err="1" smtClean="0"/>
              <a:t>cd</a:t>
            </a:r>
            <a:r>
              <a:rPr lang="en-US" altLang="zh-TW" sz="1600" dirty="0" smtClean="0"/>
              <a:t> ch0801-shooping-list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C:\&gt; </a:t>
            </a:r>
            <a:r>
              <a:rPr lang="en-US" altLang="zh-TW" sz="1600" dirty="0" err="1" smtClean="0"/>
              <a:t>npm</a:t>
            </a:r>
            <a:r>
              <a:rPr lang="en-US" altLang="zh-TW" sz="1600" dirty="0" smtClean="0"/>
              <a:t> install react-skylight --save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C:\&gt; </a:t>
            </a:r>
            <a:r>
              <a:rPr lang="en-US" altLang="zh-TW" sz="1600" dirty="0" err="1" smtClean="0"/>
              <a:t>npm</a:t>
            </a:r>
            <a:r>
              <a:rPr lang="en-US" altLang="zh-TW" sz="1600" dirty="0" smtClean="0"/>
              <a:t> install @material-</a:t>
            </a:r>
            <a:r>
              <a:rPr lang="en-US" altLang="zh-TW" sz="1600" dirty="0" err="1" smtClean="0"/>
              <a:t>ui</a:t>
            </a:r>
            <a:r>
              <a:rPr lang="en-US" altLang="zh-TW" sz="1600" dirty="0" smtClean="0"/>
              <a:t>/core --save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C:\&gt; </a:t>
            </a:r>
            <a:r>
              <a:rPr lang="en-US" altLang="zh-TW" sz="1600" dirty="0" err="1" smtClean="0"/>
              <a:t>npm</a:t>
            </a:r>
            <a:r>
              <a:rPr lang="en-US" altLang="zh-TW" sz="1600" dirty="0" smtClean="0"/>
              <a:t> install material-</a:t>
            </a:r>
            <a:r>
              <a:rPr lang="en-US" altLang="zh-TW" sz="1600" dirty="0" err="1" smtClean="0"/>
              <a:t>ui@next</a:t>
            </a:r>
            <a:r>
              <a:rPr lang="en-US" altLang="zh-TW" sz="1600" dirty="0" smtClean="0"/>
              <a:t> --save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C:\&gt; </a:t>
            </a:r>
            <a:r>
              <a:rPr lang="en-US" altLang="zh-TW" sz="1600" dirty="0" err="1" smtClean="0"/>
              <a:t>npm</a:t>
            </a:r>
            <a:r>
              <a:rPr lang="en-US" altLang="zh-TW" sz="1600" dirty="0" smtClean="0"/>
              <a:t> install </a:t>
            </a:r>
            <a:r>
              <a:rPr lang="en-US" altLang="zh-TW" sz="1600" dirty="0" err="1" smtClean="0"/>
              <a:t>babel</a:t>
            </a:r>
            <a:r>
              <a:rPr lang="en-US" altLang="zh-TW" sz="1600" dirty="0" smtClean="0"/>
              <a:t>-runtime --save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/>
              <a:t>C:\&gt;</a:t>
            </a:r>
            <a:r>
              <a:rPr lang="en-US" altLang="zh-TW" sz="1600" dirty="0" err="1" smtClean="0"/>
              <a:t>npm</a:t>
            </a:r>
            <a:r>
              <a:rPr lang="en-US" altLang="zh-TW" sz="1600" dirty="0" smtClean="0"/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5292080" y="1268760"/>
            <a:ext cx="3528392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sz="1600" dirty="0" smtClean="0">
                <a:latin typeface="+mj-lt"/>
              </a:rPr>
              <a:t>Add item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273</Words>
  <Application>Microsoft Office PowerPoint</Application>
  <PresentationFormat>如螢幕大小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8 React Third Party Component</vt:lpstr>
      <vt:lpstr>8 Third Party Component</vt:lpstr>
      <vt:lpstr>8 Third Party Component</vt:lpstr>
      <vt:lpstr>8 Third Party Component</vt:lpstr>
      <vt:lpstr>8.1 React Table Component</vt:lpstr>
      <vt:lpstr>8.1 React Table Component</vt:lpstr>
      <vt:lpstr>8.1 React Table Component</vt:lpstr>
      <vt:lpstr>8.2 Modal Window Component</vt:lpstr>
      <vt:lpstr>8.2 React Table Component</vt:lpstr>
      <vt:lpstr>8.2 React Table Component</vt:lpstr>
      <vt:lpstr>8.2 React Table Component</vt:lpstr>
      <vt:lpstr>8.3 React Router</vt:lpstr>
      <vt:lpstr>8.3 React Router</vt:lpstr>
      <vt:lpstr>8.3 React Router</vt:lpstr>
      <vt:lpstr>8.3 React Router</vt:lpstr>
      <vt:lpstr>8.3 React Router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453</cp:revision>
  <dcterms:created xsi:type="dcterms:W3CDTF">2018-09-28T16:40:41Z</dcterms:created>
  <dcterms:modified xsi:type="dcterms:W3CDTF">2018-10-19T03:42:27Z</dcterms:modified>
</cp:coreProperties>
</file>