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9" r:id="rId4"/>
    <p:sldId id="262" r:id="rId5"/>
    <p:sldId id="261" r:id="rId6"/>
    <p:sldId id="271" r:id="rId7"/>
    <p:sldId id="270" r:id="rId8"/>
    <p:sldId id="265" r:id="rId9"/>
    <p:sldId id="264" r:id="rId10"/>
    <p:sldId id="266" r:id="rId11"/>
    <p:sldId id="267" r:id="rId12"/>
    <p:sldId id="268" r:id="rId13"/>
    <p:sldId id="272" r:id="rId14"/>
    <p:sldId id="28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5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JPA with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916832"/>
            <a:ext cx="3248025" cy="3438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new package “</a:t>
            </a:r>
            <a:r>
              <a:rPr lang="en-US" altLang="zh-TW" dirty="0" err="1" smtClean="0"/>
              <a:t>com.packt.cardatabase.domain</a:t>
            </a:r>
            <a:r>
              <a:rPr lang="en-US" altLang="zh-TW" dirty="0" smtClean="0"/>
              <a:t>” is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07904" y="3429000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3" idx="2"/>
            <a:endCxn id="10" idx="0"/>
          </p:cNvCxnSpPr>
          <p:nvPr/>
        </p:nvCxnSpPr>
        <p:spPr>
          <a:xfrm>
            <a:off x="4644008" y="1628800"/>
            <a:ext cx="108012" cy="1800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48880"/>
            <a:ext cx="3263191" cy="3736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92896"/>
            <a:ext cx="4228182" cy="32403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class: File &gt; New &gt;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Enter Class “Car”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24128" y="357301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0" idx="1"/>
          </p:cNvCxnSpPr>
          <p:nvPr/>
        </p:nvCxnSpPr>
        <p:spPr>
          <a:xfrm>
            <a:off x="3779912" y="3537012"/>
            <a:ext cx="1944216" cy="14401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03848" y="3429000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844824"/>
            <a:ext cx="7305577" cy="34511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class “Car” and package “</a:t>
            </a:r>
            <a:r>
              <a:rPr lang="en-US" altLang="zh-TW" dirty="0" err="1" smtClean="0"/>
              <a:t>com.packt.cardatabase.domain</a:t>
            </a:r>
            <a:r>
              <a:rPr lang="en-US" altLang="zh-TW" dirty="0" smtClean="0"/>
              <a:t>” are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2852936"/>
            <a:ext cx="27363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0" idx="1"/>
          </p:cNvCxnSpPr>
          <p:nvPr/>
        </p:nvCxnSpPr>
        <p:spPr>
          <a:xfrm flipV="1">
            <a:off x="2051720" y="3284984"/>
            <a:ext cx="1728192" cy="3240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75656" y="350100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6886575" cy="3152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 smtClean="0"/>
              <a:t>Contro</a:t>
            </a:r>
            <a:r>
              <a:rPr lang="en-US" altLang="zh-TW" dirty="0" err="1" smtClean="0"/>
              <a:t>l+Shift+O</a:t>
            </a:r>
            <a:r>
              <a:rPr lang="en-US" altLang="zh-TW" dirty="0" smtClean="0"/>
              <a:t>: Generate the following import lines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63888" y="3212976"/>
            <a:ext cx="432048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" idx="2"/>
            <a:endCxn id="23" idx="0"/>
          </p:cNvCxnSpPr>
          <p:nvPr/>
        </p:nvCxnSpPr>
        <p:spPr>
          <a:xfrm>
            <a:off x="4644008" y="1628800"/>
            <a:ext cx="1080120" cy="15841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07904" y="4293096"/>
            <a:ext cx="33123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/>
          <p:cNvSpPr txBox="1">
            <a:spLocks/>
          </p:cNvSpPr>
          <p:nvPr/>
        </p:nvSpPr>
        <p:spPr>
          <a:xfrm>
            <a:off x="2987824" y="5301208"/>
            <a:ext cx="5184576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@Id: Primary key generation.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generateValue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Define ID automatically generated by database.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直線單箭頭接點 23"/>
          <p:cNvCxnSpPr>
            <a:stCxn id="22" idx="0"/>
            <a:endCxn id="21" idx="2"/>
          </p:cNvCxnSpPr>
          <p:nvPr/>
        </p:nvCxnSpPr>
        <p:spPr>
          <a:xfrm flipH="1" flipV="1">
            <a:off x="5364088" y="4725144"/>
            <a:ext cx="216024" cy="5760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00808"/>
            <a:ext cx="3406973" cy="43553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275856" y="4437112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772816"/>
            <a:ext cx="4350758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3528392" cy="45311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3568" y="2132856"/>
            <a:ext cx="129614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99992" y="3573016"/>
            <a:ext cx="208823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1979712" y="2564904"/>
            <a:ext cx="2520280" cy="19082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772816"/>
            <a:ext cx="4350758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3528392" cy="45311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3568" y="2132856"/>
            <a:ext cx="129614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99992" y="3573016"/>
            <a:ext cx="208823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1979712" y="2564904"/>
            <a:ext cx="2520280" cy="19082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2.3 Run Car.java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6057925" cy="35025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Table Car have to created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“</a:t>
            </a:r>
            <a:r>
              <a:rPr lang="en-US" altLang="zh-TW" dirty="0" err="1" smtClean="0"/>
              <a:t>spring.jpa.show-sql</a:t>
            </a:r>
            <a:r>
              <a:rPr lang="en-US" altLang="zh-TW" dirty="0" smtClean="0"/>
              <a:t>=true” to File “</a:t>
            </a:r>
            <a:r>
              <a:rPr lang="en-US" altLang="zh-TW" dirty="0" err="1" smtClean="0"/>
              <a:t>Aplication.properties</a:t>
            </a:r>
            <a:r>
              <a:rPr lang="en-US" altLang="zh-TW" dirty="0" smtClean="0"/>
              <a:t>”.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475656" y="429309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79912" y="3140968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 flipV="1">
            <a:off x="2627784" y="3212976"/>
            <a:ext cx="1152128" cy="11881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164288" cy="42274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“Car.java”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4365104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3" idx="2"/>
            <a:endCxn id="12" idx="0"/>
          </p:cNvCxnSpPr>
          <p:nvPr/>
        </p:nvCxnSpPr>
        <p:spPr>
          <a:xfrm flipH="1">
            <a:off x="4031940" y="1700808"/>
            <a:ext cx="612068" cy="26642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JPA with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Persistent Application) with Spring Boot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H2 SQL in-memory database processing for persistent </a:t>
            </a:r>
            <a:r>
              <a:rPr lang="en-US" altLang="zh-TW" dirty="0" err="1" smtClean="0">
                <a:solidFill>
                  <a:schemeClr val="tx1"/>
                </a:solidFill>
              </a:rPr>
              <a:t>MariaDB</a:t>
            </a:r>
            <a:r>
              <a:rPr lang="en-US" altLang="zh-TW" dirty="0" smtClean="0">
                <a:solidFill>
                  <a:schemeClr val="tx1"/>
                </a:solidFill>
              </a:rPr>
              <a:t> database.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CRUD repositories for one-to-many connection 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6057925" cy="35025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Table Car have to created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“</a:t>
            </a:r>
            <a:r>
              <a:rPr lang="en-US" altLang="zh-TW" dirty="0" err="1" smtClean="0"/>
              <a:t>spring.jpa.show-sql</a:t>
            </a:r>
            <a:r>
              <a:rPr lang="en-US" altLang="zh-TW" dirty="0" smtClean="0"/>
              <a:t>=true” to File “</a:t>
            </a:r>
            <a:r>
              <a:rPr lang="en-US" altLang="zh-TW" dirty="0" err="1" smtClean="0"/>
              <a:t>Aplication.properties</a:t>
            </a:r>
            <a:r>
              <a:rPr lang="en-US" altLang="zh-TW" dirty="0" smtClean="0"/>
              <a:t>”.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475656" y="429309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79912" y="3140968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 flipV="1">
            <a:off x="2627784" y="3212976"/>
            <a:ext cx="1152128" cy="11881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60848"/>
            <a:ext cx="3816424" cy="20961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60848"/>
            <a:ext cx="4392935" cy="42520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browser and enter “localhost:8080/h2-console”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Note: Change the “</a:t>
            </a:r>
            <a:r>
              <a:rPr lang="en-US" altLang="zh-TW" dirty="0" err="1" smtClean="0"/>
              <a:t>server.port</a:t>
            </a:r>
            <a:r>
              <a:rPr lang="en-US" altLang="zh-TW" dirty="0" smtClean="0"/>
              <a:t>=8080” in </a:t>
            </a:r>
            <a:r>
              <a:rPr lang="en-US" altLang="zh-TW" dirty="0" err="1" smtClean="0"/>
              <a:t>application.properties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55776" y="1628800"/>
            <a:ext cx="18002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96136" y="2420888"/>
            <a:ext cx="792088" cy="72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4355976" y="1772816"/>
            <a:ext cx="1440160" cy="6840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7440758" cy="3651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“jdbc:h2:mem:testdb” as JDBC URI and leave PASSWORD empty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59632" y="1268760"/>
            <a:ext cx="20882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91680" y="3861048"/>
            <a:ext cx="13681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2"/>
            <a:endCxn id="12" idx="0"/>
          </p:cNvCxnSpPr>
          <p:nvPr/>
        </p:nvCxnSpPr>
        <p:spPr>
          <a:xfrm>
            <a:off x="2303748" y="1628800"/>
            <a:ext cx="72008" cy="22322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7781221" cy="46905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Now, you can see “CAR” Table in the H2 database.</a:t>
            </a: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55776" y="126876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2996952"/>
            <a:ext cx="158417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2"/>
            <a:endCxn id="12" idx="0"/>
          </p:cNvCxnSpPr>
          <p:nvPr/>
        </p:nvCxnSpPr>
        <p:spPr>
          <a:xfrm flipH="1">
            <a:off x="1331640" y="1556792"/>
            <a:ext cx="1548172" cy="14401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/>
          <p:cNvSpPr txBox="1">
            <a:spLocks/>
          </p:cNvSpPr>
          <p:nvPr/>
        </p:nvSpPr>
        <p:spPr>
          <a:xfrm>
            <a:off x="2627784" y="2996952"/>
            <a:ext cx="6264696" cy="12241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also see the register number has an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uderscore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(_) between the words (REGISTER_NUMBER).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This is because of the Camel naming (</a:t>
            </a:r>
            <a:r>
              <a:rPr lang="en-US" altLang="zh-TW" dirty="0" err="1" smtClean="0">
                <a:latin typeface="+mj-lt"/>
              </a:rPr>
              <a:t>registerNumber</a:t>
            </a:r>
            <a:r>
              <a:rPr lang="en-US" altLang="zh-TW" dirty="0" smtClean="0">
                <a:latin typeface="+mj-lt"/>
              </a:rPr>
              <a:t>) conversion into underscore (_).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371703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19" idx="1"/>
            <a:endCxn id="20" idx="3"/>
          </p:cNvCxnSpPr>
          <p:nvPr/>
        </p:nvCxnSpPr>
        <p:spPr>
          <a:xfrm flipH="1">
            <a:off x="1835696" y="3609020"/>
            <a:ext cx="792088" cy="2160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pom.xml: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Add persistence database “</a:t>
            </a:r>
            <a:r>
              <a:rPr lang="en-US" altLang="zh-TW" dirty="0" err="1" smtClean="0">
                <a:solidFill>
                  <a:schemeClr val="tx1"/>
                </a:solidFill>
              </a:rPr>
              <a:t>jpa</a:t>
            </a:r>
            <a:r>
              <a:rPr lang="en-US" altLang="zh-TW" dirty="0" smtClean="0">
                <a:solidFill>
                  <a:schemeClr val="tx1"/>
                </a:solidFill>
              </a:rPr>
              <a:t>”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Add in-memory “h2”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6101066" cy="35010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851920" y="3645024"/>
            <a:ext cx="27363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3" idx="2"/>
          </p:cNvCxnSpPr>
          <p:nvPr/>
        </p:nvCxnSpPr>
        <p:spPr>
          <a:xfrm>
            <a:off x="4644008" y="2276872"/>
            <a:ext cx="576064" cy="1368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ORM (Object-Relational Mapping): Fetch and map data from database to code (Object-Oriented Programming).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Persistence API): Provide Object-Relational Mapping for Java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Hibernate: Hibernate is provided by Spring and most popular JPA (Java Persistent API).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ORM (Object-Relational Mapping): Fetch and map data from database to code (Object-Oriented Programming).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Persistence API): Provide Object-Relational Mapping for Java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Hibernate: Hibernate is provided by Spring and most popular JPA (Java Persistent API).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Eclipse and launch workspace.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explorer shows the </a:t>
            </a:r>
            <a:r>
              <a:rPr lang="en-US" altLang="zh-TW" dirty="0" err="1" smtClean="0"/>
              <a:t>cardatabase</a:t>
            </a:r>
            <a:r>
              <a:rPr lang="en-US" altLang="zh-TW" dirty="0" smtClean="0"/>
              <a:t> workspace which we created </a:t>
            </a:r>
            <a:r>
              <a:rPr lang="en-US" altLang="zh-TW" dirty="0" err="1" smtClean="0"/>
              <a:t>previosly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324802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Package: File &gt; New &gt;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4008346" cy="3089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4166824" cy="40373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364088" y="3068960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15816" y="249289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  <a:endCxn id="10" idx="1"/>
          </p:cNvCxnSpPr>
          <p:nvPr/>
        </p:nvCxnSpPr>
        <p:spPr>
          <a:xfrm>
            <a:off x="3851920" y="2600908"/>
            <a:ext cx="1512168" cy="5760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585</Words>
  <Application>Microsoft Office PowerPoint</Application>
  <PresentationFormat>如螢幕大小 (4:3)</PresentationFormat>
  <Paragraphs>146</Paragraphs>
  <Slides>24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2 JPA with Spring Boot</vt:lpstr>
      <vt:lpstr>2 JPA with Spring Boot</vt:lpstr>
      <vt:lpstr>2.1 pom.xml</vt:lpstr>
      <vt:lpstr>2.1 pom.xml</vt:lpstr>
      <vt:lpstr>2.2 ORM, JPA, and Hibernate</vt:lpstr>
      <vt:lpstr>2.2 ORM, JPA, and Hibernate</vt:lpstr>
      <vt:lpstr>2.2 ORM, JPA, and Hibernate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2.3 Run Car.java</vt:lpstr>
      <vt:lpstr>2.3 Run Car.java</vt:lpstr>
      <vt:lpstr>2.3 Run Car.java</vt:lpstr>
      <vt:lpstr>2.3 Run Car.java</vt:lpstr>
      <vt:lpstr>2.3 Run Car.java</vt:lpstr>
      <vt:lpstr>2.3 Run Car.java</vt:lpstr>
      <vt:lpstr>2.3 Run Car.java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206</cp:revision>
  <dcterms:created xsi:type="dcterms:W3CDTF">2018-09-28T16:40:41Z</dcterms:created>
  <dcterms:modified xsi:type="dcterms:W3CDTF">2018-10-15T18:13:47Z</dcterms:modified>
</cp:coreProperties>
</file>