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Java 8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1 </a:t>
            </a:r>
            <a:r>
              <a:rPr lang="en-US" altLang="zh-TW" b="1" smtClean="0">
                <a:solidFill>
                  <a:srgbClr val="FFFF00"/>
                </a:solidFill>
              </a:rPr>
              <a:t>Java 8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Java 8 is a major feature release of Java programming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This is an introductory tutorial that explains the basic-to-advanced features of Java 8 and their usage in a simple and intuitive ways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Java 8</vt:lpstr>
      <vt:lpstr>1 Java 8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34</cp:revision>
  <dcterms:created xsi:type="dcterms:W3CDTF">2018-09-28T16:40:41Z</dcterms:created>
  <dcterms:modified xsi:type="dcterms:W3CDTF">2018-10-03T01:49:39Z</dcterms:modified>
</cp:coreProperties>
</file>