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61" r:id="rId5"/>
    <p:sldId id="262" r:id="rId6"/>
    <p:sldId id="263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474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2 Overview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 Overview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Java 8 is a major feature release of Java programming language development.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Its initial version was released on 18 March 2014.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With the Java 8 release, Java provided supports for functional programming, new JavaScript engine, new APIs for date time manipulation, new streaming API, etc.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https://www.tutorialspoint.com/java8/java8_overview.htm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2.1 Feature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2.1 Feature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New Factures: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Lambda expression</a:t>
            </a:r>
            <a:r>
              <a:rPr lang="en-US" altLang="zh-TW" sz="1800" dirty="0" smtClean="0">
                <a:solidFill>
                  <a:schemeClr val="tx1"/>
                </a:solidFill>
              </a:rPr>
              <a:t> − Adds functional processing capability to Java.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Method references</a:t>
            </a:r>
            <a:r>
              <a:rPr lang="en-US" altLang="zh-TW" sz="1800" dirty="0" smtClean="0">
                <a:solidFill>
                  <a:schemeClr val="tx1"/>
                </a:solidFill>
              </a:rPr>
              <a:t> − Referencing functions by their names instead of invoking them directly. Using functions as parameter.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Default method</a:t>
            </a:r>
            <a:r>
              <a:rPr lang="en-US" altLang="zh-TW" sz="1800" dirty="0" smtClean="0">
                <a:solidFill>
                  <a:schemeClr val="tx1"/>
                </a:solidFill>
              </a:rPr>
              <a:t> − Interface to have default method implementation.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New tools</a:t>
            </a:r>
            <a:r>
              <a:rPr lang="en-US" altLang="zh-TW" sz="1800" dirty="0" smtClean="0">
                <a:solidFill>
                  <a:schemeClr val="tx1"/>
                </a:solidFill>
              </a:rPr>
              <a:t> − New compiler tools and utilities are added like ‘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jdeps</a:t>
            </a:r>
            <a:r>
              <a:rPr lang="en-US" altLang="zh-TW" sz="1800" dirty="0" smtClean="0">
                <a:solidFill>
                  <a:schemeClr val="tx1"/>
                </a:solidFill>
              </a:rPr>
              <a:t>’ to figure out dependencies.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Stream API</a:t>
            </a:r>
            <a:r>
              <a:rPr lang="en-US" altLang="zh-TW" sz="1800" dirty="0" smtClean="0">
                <a:solidFill>
                  <a:schemeClr val="tx1"/>
                </a:solidFill>
              </a:rPr>
              <a:t> − New stream API to facilitate pipeline processing.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Date Time API</a:t>
            </a:r>
            <a:r>
              <a:rPr lang="en-US" altLang="zh-TW" sz="1800" dirty="0" smtClean="0">
                <a:solidFill>
                  <a:schemeClr val="tx1"/>
                </a:solidFill>
              </a:rPr>
              <a:t> − Improved date time API.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Optional</a:t>
            </a:r>
            <a:r>
              <a:rPr lang="en-US" altLang="zh-TW" sz="1800" dirty="0" smtClean="0">
                <a:solidFill>
                  <a:schemeClr val="tx1"/>
                </a:solidFill>
              </a:rPr>
              <a:t> − Emphasis on best practices to handle null values properly.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Nashorn, JavaScript Engine</a:t>
            </a:r>
            <a:r>
              <a:rPr lang="en-US" altLang="zh-TW" sz="1800" dirty="0" smtClean="0">
                <a:solidFill>
                  <a:schemeClr val="tx1"/>
                </a:solidFill>
              </a:rPr>
              <a:t> − A Java-based engine to execute JavaScript code.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https://www.tutorialspoint.com/java8/java8_overview.htm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2.1 Feature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Consider the following code snippet.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Here the 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sortUsingJava8()</a:t>
            </a:r>
            <a:r>
              <a:rPr lang="en-US" altLang="zh-TW" sz="1800" dirty="0" smtClean="0">
                <a:solidFill>
                  <a:schemeClr val="tx1"/>
                </a:solidFill>
              </a:rPr>
              <a:t> method uses sort function with a lambda expression as parameter to get the sorting criteria.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https://www.tutorialspoint.com/java8/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467544" y="2249488"/>
            <a:ext cx="3888432" cy="348376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java.util.Collections</a:t>
            </a:r>
            <a:r>
              <a:rPr lang="en-US" altLang="zh-TW" sz="1200" dirty="0" smtClean="0"/>
              <a:t>;</a:t>
            </a:r>
          </a:p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java.util.List</a:t>
            </a:r>
            <a:r>
              <a:rPr lang="en-US" altLang="zh-TW" sz="1200" dirty="0" smtClean="0"/>
              <a:t>;</a:t>
            </a:r>
          </a:p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java.util.ArrayList</a:t>
            </a:r>
            <a:r>
              <a:rPr lang="en-US" altLang="zh-TW" sz="1200" dirty="0" smtClean="0"/>
              <a:t>;</a:t>
            </a:r>
          </a:p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java.util.Comparator</a:t>
            </a:r>
            <a:r>
              <a:rPr lang="en-US" altLang="zh-TW" sz="1200" dirty="0" smtClean="0"/>
              <a:t>;</a:t>
            </a:r>
            <a:br>
              <a:rPr lang="en-US" altLang="zh-TW" sz="1200" dirty="0" smtClean="0"/>
            </a:br>
            <a:r>
              <a:rPr lang="en-US" altLang="zh-TW" sz="1200" dirty="0" smtClean="0"/>
              <a:t>public class Java8Tester {</a:t>
            </a:r>
            <a:br>
              <a:rPr lang="en-US" altLang="zh-TW" sz="1200" dirty="0" smtClean="0"/>
            </a:br>
            <a:r>
              <a:rPr lang="en-US" altLang="zh-TW" sz="1200" dirty="0" smtClean="0"/>
              <a:t>    public static void main(String </a:t>
            </a:r>
            <a:r>
              <a:rPr lang="en-US" altLang="zh-TW" sz="1200" dirty="0" err="1" smtClean="0"/>
              <a:t>args</a:t>
            </a:r>
            <a:r>
              <a:rPr lang="en-US" altLang="zh-TW" sz="1200" dirty="0" smtClean="0"/>
              <a:t>[]) {</a:t>
            </a:r>
          </a:p>
          <a:p>
            <a:r>
              <a:rPr lang="en-US" altLang="zh-TW" sz="1200" dirty="0" smtClean="0"/>
              <a:t>        List&lt;String&gt; names1 = new ArrayList&lt;String&gt;();</a:t>
            </a:r>
          </a:p>
          <a:p>
            <a:r>
              <a:rPr lang="en-US" altLang="zh-TW" sz="1200" dirty="0" smtClean="0"/>
              <a:t>        names1.add("Mahesh "); names1.add("Suresh ");</a:t>
            </a:r>
          </a:p>
          <a:p>
            <a:r>
              <a:rPr lang="en-US" altLang="zh-TW" sz="1200" dirty="0" smtClean="0"/>
              <a:t>        names1.add("</a:t>
            </a:r>
            <a:r>
              <a:rPr lang="en-US" altLang="zh-TW" sz="1200" dirty="0" err="1" smtClean="0"/>
              <a:t>Ramesh</a:t>
            </a:r>
            <a:r>
              <a:rPr lang="en-US" altLang="zh-TW" sz="1200" dirty="0" smtClean="0"/>
              <a:t> "); names1.add("</a:t>
            </a:r>
            <a:r>
              <a:rPr lang="en-US" altLang="zh-TW" sz="1200" dirty="0" err="1" smtClean="0"/>
              <a:t>Naresh</a:t>
            </a:r>
            <a:r>
              <a:rPr lang="en-US" altLang="zh-TW" sz="1200" dirty="0" smtClean="0"/>
              <a:t> ");</a:t>
            </a:r>
          </a:p>
          <a:p>
            <a:r>
              <a:rPr lang="en-US" altLang="zh-TW" sz="1200" dirty="0" smtClean="0"/>
              <a:t>        names1.add("</a:t>
            </a:r>
            <a:r>
              <a:rPr lang="en-US" altLang="zh-TW" sz="1200" dirty="0" err="1" smtClean="0"/>
              <a:t>Kalpesh</a:t>
            </a:r>
            <a:r>
              <a:rPr lang="en-US" altLang="zh-TW" sz="1200" dirty="0" smtClean="0"/>
              <a:t> ");</a:t>
            </a:r>
          </a:p>
          <a:p>
            <a:r>
              <a:rPr lang="en-US" altLang="zh-TW" sz="1200" dirty="0" smtClean="0"/>
              <a:t>        </a:t>
            </a:r>
          </a:p>
          <a:p>
            <a:r>
              <a:rPr lang="en-US" altLang="zh-TW" sz="1200" dirty="0" smtClean="0"/>
              <a:t>       List&lt;String&gt; names2 = new ArrayList&lt;String&gt;();</a:t>
            </a:r>
          </a:p>
          <a:p>
            <a:r>
              <a:rPr lang="en-US" altLang="zh-TW" sz="1200" dirty="0" smtClean="0"/>
              <a:t>       names2.add("Mahesh "); names2.add("Suresh ");</a:t>
            </a:r>
          </a:p>
          <a:p>
            <a:r>
              <a:rPr lang="en-US" altLang="zh-TW" sz="1200" dirty="0" smtClean="0"/>
              <a:t>       names2.add("</a:t>
            </a:r>
            <a:r>
              <a:rPr lang="en-US" altLang="zh-TW" sz="1200" dirty="0" err="1" smtClean="0"/>
              <a:t>Ramesh</a:t>
            </a:r>
            <a:r>
              <a:rPr lang="en-US" altLang="zh-TW" sz="1200" dirty="0" smtClean="0"/>
              <a:t> "); names2.add("</a:t>
            </a:r>
            <a:r>
              <a:rPr lang="en-US" altLang="zh-TW" sz="1200" dirty="0" err="1" smtClean="0"/>
              <a:t>Naresh</a:t>
            </a:r>
            <a:r>
              <a:rPr lang="en-US" altLang="zh-TW" sz="1200" dirty="0" smtClean="0"/>
              <a:t> ");</a:t>
            </a:r>
          </a:p>
          <a:p>
            <a:r>
              <a:rPr lang="en-US" altLang="zh-TW" sz="1200" dirty="0" smtClean="0"/>
              <a:t>       names2.add("</a:t>
            </a:r>
            <a:r>
              <a:rPr lang="en-US" altLang="zh-TW" sz="1200" dirty="0" err="1" smtClean="0"/>
              <a:t>Kalpesh</a:t>
            </a:r>
            <a:r>
              <a:rPr lang="en-US" altLang="zh-TW" sz="1200" dirty="0" smtClean="0"/>
              <a:t> ");</a:t>
            </a:r>
          </a:p>
          <a:p>
            <a:r>
              <a:rPr lang="en-US" altLang="zh-TW" sz="1200" dirty="0" smtClean="0"/>
              <a:t>        </a:t>
            </a:r>
          </a:p>
          <a:p>
            <a:r>
              <a:rPr lang="en-US" altLang="zh-TW" sz="1200" dirty="0" smtClean="0"/>
              <a:t>       Java8Tester tester = new Java8Tester();</a:t>
            </a:r>
          </a:p>
          <a:p>
            <a:r>
              <a:rPr lang="en-US" altLang="zh-TW" sz="1200" dirty="0" smtClean="0"/>
              <a:t>       </a:t>
            </a:r>
            <a:r>
              <a:rPr lang="en-US" altLang="zh-TW" sz="1200" dirty="0" err="1" smtClean="0"/>
              <a:t>System.out.println</a:t>
            </a:r>
            <a:r>
              <a:rPr lang="en-US" altLang="zh-TW" sz="1200" dirty="0" smtClean="0"/>
              <a:t>("Sort using Java 7 syntax: ");</a:t>
            </a:r>
          </a:p>
          <a:p>
            <a:r>
              <a:rPr lang="en-US" altLang="zh-TW" sz="1200" dirty="0" smtClean="0"/>
              <a:t>        </a:t>
            </a:r>
          </a:p>
          <a:p>
            <a:endParaRPr lang="en-US" altLang="zh-TW" sz="1200" dirty="0" smtClean="0"/>
          </a:p>
        </p:txBody>
      </p:sp>
      <p:sp>
        <p:nvSpPr>
          <p:cNvPr id="10" name="副標題 2"/>
          <p:cNvSpPr txBox="1">
            <a:spLocks/>
          </p:cNvSpPr>
          <p:nvPr/>
        </p:nvSpPr>
        <p:spPr>
          <a:xfrm>
            <a:off x="4644008" y="2276872"/>
            <a:ext cx="4032448" cy="410445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TW" sz="1200" dirty="0" smtClean="0"/>
              <a:t>        tester.sortUsingJava7(names1);</a:t>
            </a:r>
          </a:p>
          <a:p>
            <a:r>
              <a:rPr lang="en-US" altLang="zh-TW" sz="1200" dirty="0" smtClean="0"/>
              <a:t>        </a:t>
            </a:r>
            <a:r>
              <a:rPr lang="en-US" altLang="zh-TW" sz="1200" dirty="0" err="1" smtClean="0"/>
              <a:t>System.out.println</a:t>
            </a:r>
            <a:r>
              <a:rPr lang="en-US" altLang="zh-TW" sz="1200" dirty="0" smtClean="0"/>
              <a:t>(names1);</a:t>
            </a:r>
          </a:p>
          <a:p>
            <a:r>
              <a:rPr lang="en-US" altLang="zh-TW" sz="1200" dirty="0" smtClean="0"/>
              <a:t>        </a:t>
            </a:r>
            <a:r>
              <a:rPr lang="en-US" altLang="zh-TW" sz="1200" dirty="0" err="1" smtClean="0"/>
              <a:t>System.out.println</a:t>
            </a:r>
            <a:r>
              <a:rPr lang="en-US" altLang="zh-TW" sz="1200" dirty="0" smtClean="0"/>
              <a:t>("Sort using Java 8 syntax: ");</a:t>
            </a:r>
          </a:p>
          <a:p>
            <a:r>
              <a:rPr lang="en-US" altLang="zh-TW" sz="1200" dirty="0" smtClean="0"/>
              <a:t>        tester.sortUsingJava8(names2);</a:t>
            </a:r>
          </a:p>
          <a:p>
            <a:r>
              <a:rPr lang="en-US" altLang="zh-TW" sz="1200" dirty="0" smtClean="0"/>
              <a:t>        </a:t>
            </a:r>
            <a:r>
              <a:rPr lang="en-US" altLang="zh-TW" sz="1200" dirty="0" err="1" smtClean="0"/>
              <a:t>System.out.println</a:t>
            </a:r>
            <a:r>
              <a:rPr lang="en-US" altLang="zh-TW" sz="1200" dirty="0" smtClean="0"/>
              <a:t>(names2);</a:t>
            </a:r>
          </a:p>
          <a:p>
            <a:r>
              <a:rPr lang="en-US" altLang="zh-TW" sz="1200" dirty="0" smtClean="0"/>
              <a:t>   }</a:t>
            </a:r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   //sort using java 7</a:t>
            </a:r>
          </a:p>
          <a:p>
            <a:r>
              <a:rPr lang="en-US" altLang="zh-TW" sz="1200" dirty="0" smtClean="0"/>
              <a:t>   private void sortUsingJava7(List&lt;String&gt; names) { </a:t>
            </a:r>
          </a:p>
          <a:p>
            <a:r>
              <a:rPr lang="en-US" altLang="zh-TW" sz="1200" dirty="0" smtClean="0"/>
              <a:t>        </a:t>
            </a:r>
            <a:r>
              <a:rPr lang="en-US" altLang="zh-TW" sz="1200" dirty="0" err="1" smtClean="0"/>
              <a:t>Collections.sort</a:t>
            </a:r>
            <a:r>
              <a:rPr lang="en-US" altLang="zh-TW" sz="1200" dirty="0" smtClean="0"/>
              <a:t> (names, new Comparator&lt;String&gt;() {</a:t>
            </a:r>
          </a:p>
          <a:p>
            <a:r>
              <a:rPr lang="en-US" altLang="zh-TW" sz="1200" dirty="0" smtClean="0"/>
              <a:t>        @Override</a:t>
            </a:r>
          </a:p>
          <a:p>
            <a:r>
              <a:rPr lang="en-US" altLang="zh-TW" sz="1200" dirty="0" smtClean="0"/>
              <a:t>         public </a:t>
            </a:r>
            <a:r>
              <a:rPr lang="en-US" altLang="zh-TW" sz="1200" dirty="0" err="1" smtClean="0"/>
              <a:t>int</a:t>
            </a:r>
            <a:r>
              <a:rPr lang="en-US" altLang="zh-TW" sz="1200" dirty="0" smtClean="0"/>
              <a:t> compare(String s1, String s2) {</a:t>
            </a:r>
          </a:p>
          <a:p>
            <a:r>
              <a:rPr lang="en-US" altLang="zh-TW" sz="1200" dirty="0" smtClean="0"/>
              <a:t>             return s1.compareTo(s2);</a:t>
            </a:r>
          </a:p>
          <a:p>
            <a:r>
              <a:rPr lang="en-US" altLang="zh-TW" sz="1200" dirty="0" smtClean="0"/>
              <a:t>         }</a:t>
            </a:r>
          </a:p>
          <a:p>
            <a:r>
              <a:rPr lang="en-US" altLang="zh-TW" sz="1200" dirty="0" smtClean="0"/>
              <a:t>      });</a:t>
            </a:r>
          </a:p>
          <a:p>
            <a:r>
              <a:rPr lang="en-US" altLang="zh-TW" sz="1200" dirty="0" smtClean="0"/>
              <a:t>   }</a:t>
            </a:r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    //sort using java 8</a:t>
            </a:r>
          </a:p>
          <a:p>
            <a:r>
              <a:rPr lang="en-US" altLang="zh-TW" sz="1200" dirty="0" smtClean="0"/>
              <a:t>    private void sortUsingJava8 (List&lt;String&gt; names) {</a:t>
            </a:r>
          </a:p>
          <a:p>
            <a:r>
              <a:rPr lang="en-US" altLang="zh-TW" sz="1200" dirty="0" smtClean="0"/>
              <a:t>       </a:t>
            </a:r>
            <a:r>
              <a:rPr lang="en-US" altLang="zh-TW" sz="1200" dirty="0" err="1" smtClean="0"/>
              <a:t>Collections.sort</a:t>
            </a:r>
            <a:r>
              <a:rPr lang="en-US" altLang="zh-TW" sz="1200" dirty="0" smtClean="0"/>
              <a:t>(names</a:t>
            </a:r>
            <a:r>
              <a:rPr lang="en-US" altLang="zh-TW" sz="1200" smtClean="0"/>
              <a:t>,  </a:t>
            </a:r>
            <a:r>
              <a:rPr lang="en-US" altLang="zh-TW" sz="1200" b="1" smtClean="0"/>
              <a:t>(</a:t>
            </a:r>
            <a:r>
              <a:rPr lang="en-US" altLang="zh-TW" sz="1200" b="1" dirty="0" smtClean="0"/>
              <a:t>s1, s2) -&gt; s1.compareTo(s2)</a:t>
            </a:r>
            <a:r>
              <a:rPr lang="en-US" altLang="zh-TW" sz="1200" dirty="0" smtClean="0"/>
              <a:t>);</a:t>
            </a:r>
          </a:p>
          <a:p>
            <a:r>
              <a:rPr lang="en-US" altLang="zh-TW" sz="1200" dirty="0" smtClean="0"/>
              <a:t>    }</a:t>
            </a:r>
          </a:p>
          <a:p>
            <a:r>
              <a:rPr lang="en-US" altLang="zh-TW" sz="1200" dirty="0" smtClean="0"/>
              <a:t>}</a:t>
            </a:r>
            <a:endParaRPr lang="en-US" altLang="zh-TW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2.1 Feature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C:\&gt;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javac</a:t>
            </a:r>
            <a:r>
              <a:rPr lang="en-US" altLang="zh-TW" sz="1800" dirty="0" smtClean="0">
                <a:solidFill>
                  <a:schemeClr val="tx1"/>
                </a:solidFill>
              </a:rPr>
              <a:t> Java8Tester.java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C:\&gt; java Java8Tester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smtClean="0">
                <a:latin typeface="+mj-lt"/>
                <a:ea typeface="+mj-ea"/>
                <a:cs typeface="+mj-cs"/>
              </a:rPr>
              <a:t>https://www.tutorialspoint.com/java8/java8_overview.htm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996952"/>
            <a:ext cx="7013952" cy="329510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9" name="副標題 2"/>
          <p:cNvSpPr txBox="1">
            <a:spLocks/>
          </p:cNvSpPr>
          <p:nvPr/>
        </p:nvSpPr>
        <p:spPr>
          <a:xfrm>
            <a:off x="971600" y="1988840"/>
            <a:ext cx="3816424" cy="79208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TW" sz="1200" dirty="0" smtClean="0"/>
              <a:t>Sort using Java 7 syntax: </a:t>
            </a:r>
          </a:p>
          <a:p>
            <a:r>
              <a:rPr lang="en-US" altLang="zh-TW" sz="1200" dirty="0" smtClean="0"/>
              <a:t>[ </a:t>
            </a:r>
            <a:r>
              <a:rPr lang="en-US" altLang="zh-TW" sz="1200" dirty="0" err="1" smtClean="0"/>
              <a:t>Kalpesh</a:t>
            </a:r>
            <a:r>
              <a:rPr lang="en-US" altLang="zh-TW" sz="1200" dirty="0" smtClean="0"/>
              <a:t> Mahesh </a:t>
            </a:r>
            <a:r>
              <a:rPr lang="en-US" altLang="zh-TW" sz="1200" dirty="0" err="1" smtClean="0"/>
              <a:t>Naresh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Ramesh</a:t>
            </a:r>
            <a:r>
              <a:rPr lang="en-US" altLang="zh-TW" sz="1200" dirty="0" smtClean="0"/>
              <a:t> Suresh ] </a:t>
            </a:r>
          </a:p>
          <a:p>
            <a:r>
              <a:rPr lang="en-US" altLang="zh-TW" sz="1200" dirty="0" smtClean="0"/>
              <a:t>Sort using Java 8 syntax: </a:t>
            </a:r>
          </a:p>
          <a:p>
            <a:r>
              <a:rPr lang="en-US" altLang="zh-TW" sz="1200" dirty="0" smtClean="0"/>
              <a:t>[ </a:t>
            </a:r>
            <a:r>
              <a:rPr lang="en-US" altLang="zh-TW" sz="1200" dirty="0" err="1" smtClean="0"/>
              <a:t>Kalpesh</a:t>
            </a:r>
            <a:r>
              <a:rPr lang="en-US" altLang="zh-TW" sz="1200" dirty="0" smtClean="0"/>
              <a:t> Mahesh </a:t>
            </a:r>
            <a:r>
              <a:rPr lang="en-US" altLang="zh-TW" sz="1200" dirty="0" err="1" smtClean="0"/>
              <a:t>Naresh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Ramesh</a:t>
            </a:r>
            <a:r>
              <a:rPr lang="en-US" altLang="zh-TW" sz="1200" dirty="0" smtClean="0"/>
              <a:t> Suresh ]</a:t>
            </a:r>
            <a:endParaRPr lang="en-US" altLang="zh-TW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174</Words>
  <Application>Microsoft Office PowerPoint</Application>
  <PresentationFormat>如螢幕大小 (4:3)</PresentationFormat>
  <Paragraphs>85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2 Overview</vt:lpstr>
      <vt:lpstr>2 Overview</vt:lpstr>
      <vt:lpstr>2.1 Feature</vt:lpstr>
      <vt:lpstr>2.1 Feature</vt:lpstr>
      <vt:lpstr>2.1 Feature</vt:lpstr>
      <vt:lpstr>2.1 Feature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48</cp:revision>
  <dcterms:created xsi:type="dcterms:W3CDTF">2018-09-28T16:40:41Z</dcterms:created>
  <dcterms:modified xsi:type="dcterms:W3CDTF">2018-10-03T02:17:57Z</dcterms:modified>
</cp:coreProperties>
</file>