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7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Download Java </a:t>
            </a:r>
            <a:r>
              <a:rPr lang="en-US" altLang="zh-TW" sz="1800" dirty="0" smtClean="0">
                <a:solidFill>
                  <a:schemeClr val="tx1"/>
                </a:solidFill>
              </a:rPr>
              <a:t>8 </a:t>
            </a:r>
            <a:r>
              <a:rPr lang="en-US" altLang="zh-TW" sz="1800" dirty="0" smtClean="0">
                <a:solidFill>
                  <a:schemeClr val="tx1"/>
                </a:solidFill>
              </a:rPr>
              <a:t>and install</a:t>
            </a:r>
            <a:r>
              <a:rPr lang="en-US" altLang="zh-TW" sz="1800" dirty="0" smtClean="0">
                <a:solidFill>
                  <a:schemeClr val="tx1"/>
                </a:solidFill>
              </a:rPr>
              <a:t>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https://java.com/en/download/windows-64bit.jsp.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5789737" cy="377497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Download </a:t>
            </a:r>
            <a:r>
              <a:rPr lang="en-US" altLang="zh-TW" sz="1800" dirty="0" smtClean="0">
                <a:solidFill>
                  <a:schemeClr val="tx1"/>
                </a:solidFill>
              </a:rPr>
              <a:t>E</a:t>
            </a:r>
            <a:r>
              <a:rPr lang="en-US" altLang="zh-TW" sz="1800" dirty="0" smtClean="0">
                <a:solidFill>
                  <a:schemeClr val="tx1"/>
                </a:solidFill>
              </a:rPr>
              <a:t>clipse and Install.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https://www.eclipse.org/downloads/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https://www.tutorialspoint.com/java8/java8_environment.htm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6240835" cy="386337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46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3 Setup</vt:lpstr>
      <vt:lpstr>3 Setup</vt:lpstr>
      <vt:lpstr>3 Setup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52</cp:revision>
  <dcterms:created xsi:type="dcterms:W3CDTF">2018-09-28T16:40:41Z</dcterms:created>
  <dcterms:modified xsi:type="dcterms:W3CDTF">2018-10-03T02:21:22Z</dcterms:modified>
</cp:coreProperties>
</file>