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</a:t>
            </a:r>
            <a:r>
              <a:rPr lang="en-US" altLang="zh-TW" sz="4800" b="1" smtClean="0">
                <a:solidFill>
                  <a:srgbClr val="FFFF00"/>
                </a:solidFill>
              </a:rPr>
              <a:t>Lambda Expression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Lambda expressions are introduced in Java 8 and are touted to be the biggest feature of Java 8.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Lambda expression facilitates functional programming, and simplifies the development a 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Syntax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lambda expression is characterized by the following syntax.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https://www.tutorialspoint.com/java8/java8_lambda_expressions.htm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899592" y="3284984"/>
            <a:ext cx="734481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parameter -&gt; expression body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https://www.tutorialspoint.com/java8/java8_lambda_expressions.htm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30963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Following are the important characteristics of a lambda expression.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Optional type declaration</a:t>
            </a:r>
            <a:r>
              <a:rPr lang="en-US" altLang="zh-TW" dirty="0" smtClean="0"/>
              <a:t> − No need to declare the type of a parameter. The compiler can inference the same from the value of the parameter.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Optional parenthesis around parameter</a:t>
            </a:r>
            <a:r>
              <a:rPr lang="en-US" altLang="zh-TW" dirty="0" smtClean="0"/>
              <a:t> − No need to declare a single parameter in parenthesis. For multiple parameters, parentheses are required.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Optional curly braces</a:t>
            </a:r>
            <a:r>
              <a:rPr lang="en-US" altLang="zh-TW" dirty="0" smtClean="0"/>
              <a:t> − No need to use curly braces in expression body if the body contains a single statement.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Optional return keyword</a:t>
            </a:r>
            <a:r>
              <a:rPr lang="en-US" altLang="zh-TW" dirty="0" smtClean="0"/>
              <a:t> − The compiler automatically returns the value if the body has a single expression to return the value. Curly braces are required to indicate that expression returns a value.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Lambda Expression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Lambda Expression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https://www.tutorialspoint.com/java8/java8_lambda_expressions.htm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Lambda Expression Example:</a:t>
            </a:r>
            <a:endParaRPr lang="en-US" altLang="zh-TW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95536" y="1700808"/>
            <a:ext cx="5904656" cy="41044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public class Java8Tester01 {</a:t>
            </a:r>
          </a:p>
          <a:p>
            <a:r>
              <a:rPr lang="en-US" altLang="zh-TW" sz="1200" dirty="0" smtClean="0"/>
              <a:t>    public static void main(String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[]) {</a:t>
            </a:r>
          </a:p>
          <a:p>
            <a:r>
              <a:rPr lang="en-US" altLang="zh-TW" sz="1200" dirty="0" smtClean="0"/>
              <a:t>        Java8Tester01 tester = new Java8Tester01(); </a:t>
            </a:r>
          </a:p>
          <a:p>
            <a:r>
              <a:rPr lang="en-US" altLang="zh-TW" sz="1200" dirty="0" smtClean="0"/>
              <a:t>        //with type declaration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MathOperation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dirty="0" smtClean="0"/>
              <a:t>addition = 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a,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b) -&gt; a + b;</a:t>
            </a:r>
          </a:p>
          <a:p>
            <a:r>
              <a:rPr lang="en-US" altLang="zh-TW" sz="1200" dirty="0" smtClean="0"/>
              <a:t>        //with out type declaration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MathOperation</a:t>
            </a:r>
            <a:r>
              <a:rPr lang="en-US" altLang="zh-TW" sz="1200" dirty="0" smtClean="0"/>
              <a:t> subtraction = (a, b) -&gt; a - b;</a:t>
            </a:r>
          </a:p>
          <a:p>
            <a:r>
              <a:rPr lang="en-US" altLang="zh-TW" sz="1200" dirty="0" smtClean="0"/>
              <a:t>        //with return statement along with curly braces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MathOperation</a:t>
            </a:r>
            <a:r>
              <a:rPr lang="en-US" altLang="zh-TW" sz="1200" dirty="0" smtClean="0"/>
              <a:t> multiplication = 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a,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b) -&gt; { return a * b; };</a:t>
            </a:r>
          </a:p>
          <a:p>
            <a:r>
              <a:rPr lang="en-US" altLang="zh-TW" sz="1200" dirty="0" smtClean="0"/>
              <a:t>        //without return statement and without curly braces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MathOperation</a:t>
            </a:r>
            <a:r>
              <a:rPr lang="en-US" altLang="zh-TW" sz="1200" dirty="0" smtClean="0"/>
              <a:t> division = 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a,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b) -&gt; a / b;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("10 + 5 = " + </a:t>
            </a:r>
            <a:r>
              <a:rPr lang="en-US" altLang="zh-TW" sz="1200" dirty="0" err="1" smtClean="0"/>
              <a:t>tester.operate</a:t>
            </a:r>
            <a:r>
              <a:rPr lang="en-US" altLang="zh-TW" sz="1200" dirty="0" smtClean="0"/>
              <a:t>(10, 5, addition));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("10 - 5 = " + </a:t>
            </a:r>
            <a:r>
              <a:rPr lang="en-US" altLang="zh-TW" sz="1200" dirty="0" err="1" smtClean="0"/>
              <a:t>tester.operate</a:t>
            </a:r>
            <a:r>
              <a:rPr lang="en-US" altLang="zh-TW" sz="1200" dirty="0" smtClean="0"/>
              <a:t>(10, 5, subtraction));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("10 x 5 = " + </a:t>
            </a:r>
            <a:r>
              <a:rPr lang="en-US" altLang="zh-TW" sz="1200" dirty="0" err="1" smtClean="0"/>
              <a:t>tester.operate</a:t>
            </a:r>
            <a:r>
              <a:rPr lang="en-US" altLang="zh-TW" sz="1200" dirty="0" smtClean="0"/>
              <a:t>(10, 5, multiplication));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("10 / 5 = " + </a:t>
            </a:r>
            <a:r>
              <a:rPr lang="en-US" altLang="zh-TW" sz="1200" dirty="0" err="1" smtClean="0"/>
              <a:t>tester.operate</a:t>
            </a:r>
            <a:r>
              <a:rPr lang="en-US" altLang="zh-TW" sz="1200" dirty="0" smtClean="0"/>
              <a:t>(10, 5, division)); </a:t>
            </a:r>
          </a:p>
          <a:p>
            <a:r>
              <a:rPr lang="en-US" altLang="zh-TW" sz="1200" dirty="0" smtClean="0"/>
              <a:t>        //without parenthesis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GreetingService</a:t>
            </a:r>
            <a:r>
              <a:rPr lang="en-US" altLang="zh-TW" sz="1200" dirty="0" smtClean="0"/>
              <a:t> greetService1 = message -&gt;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("Hello " + message);</a:t>
            </a:r>
          </a:p>
          <a:p>
            <a:r>
              <a:rPr lang="en-US" altLang="zh-TW" sz="1200" dirty="0" smtClean="0"/>
              <a:t>        //with parenthesis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GreetingService</a:t>
            </a:r>
            <a:r>
              <a:rPr lang="en-US" altLang="zh-TW" sz="1200" dirty="0" smtClean="0"/>
              <a:t> greetService2 =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(message) </a:t>
            </a:r>
            <a:r>
              <a:rPr lang="en-US" altLang="zh-TW" sz="1200" dirty="0" smtClean="0"/>
              <a:t>-&gt;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("Hello " + message); </a:t>
            </a:r>
          </a:p>
          <a:p>
            <a:r>
              <a:rPr lang="en-US" altLang="zh-TW" sz="1200" dirty="0" smtClean="0"/>
              <a:t>        greetService1.sayMessage("Mahesh");</a:t>
            </a:r>
          </a:p>
          <a:p>
            <a:r>
              <a:rPr lang="en-US" altLang="zh-TW" sz="1200" dirty="0" smtClean="0"/>
              <a:t>        greetService2.sayMessage("Suresh");</a:t>
            </a:r>
          </a:p>
          <a:p>
            <a:r>
              <a:rPr lang="en-US" altLang="zh-TW" sz="1200" dirty="0" smtClean="0"/>
              <a:t>    } </a:t>
            </a: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4644008" y="1772816"/>
            <a:ext cx="4355976" cy="19442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interface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MathOperation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operation(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a,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b);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b="1" dirty="0" smtClean="0">
                <a:solidFill>
                  <a:srgbClr val="C00000"/>
                </a:solidFill>
              </a:rPr>
              <a:t>    interface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GreetingService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void </a:t>
            </a:r>
            <a:r>
              <a:rPr lang="en-US" altLang="zh-TW" sz="1200" dirty="0" err="1" smtClean="0"/>
              <a:t>sayMessage</a:t>
            </a:r>
            <a:r>
              <a:rPr lang="en-US" altLang="zh-TW" sz="1200" dirty="0" smtClean="0"/>
              <a:t>(String message);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    private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operate(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a,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b, </a:t>
            </a:r>
            <a:r>
              <a:rPr lang="en-US" altLang="zh-TW" sz="1200" dirty="0" err="1" smtClean="0"/>
              <a:t>MathOperation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mathOperation</a:t>
            </a:r>
            <a:r>
              <a:rPr lang="en-US" altLang="zh-TW" sz="1200" dirty="0" smtClean="0"/>
              <a:t>) {</a:t>
            </a:r>
          </a:p>
          <a:p>
            <a:r>
              <a:rPr lang="en-US" altLang="zh-TW" sz="1200" dirty="0" smtClean="0"/>
              <a:t>        return </a:t>
            </a:r>
            <a:r>
              <a:rPr lang="en-US" altLang="zh-TW" sz="1200" dirty="0" err="1" smtClean="0"/>
              <a:t>mathOperation.operation</a:t>
            </a:r>
            <a:r>
              <a:rPr lang="en-US" altLang="zh-TW" sz="1200" dirty="0" smtClean="0"/>
              <a:t>(a, b);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Lambda Expression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https://www.tutorialspoint.com/java8/java8_lambda_expressions.htm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C:\&gt; </a:t>
            </a:r>
            <a:r>
              <a:rPr lang="en-US" altLang="zh-TW" dirty="0" err="1" smtClean="0"/>
              <a:t>javac</a:t>
            </a:r>
            <a:r>
              <a:rPr lang="en-US" altLang="zh-TW" dirty="0" smtClean="0"/>
              <a:t> Java8Tester01.java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C:\&gt; java Java8Tester01</a:t>
            </a:r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76872"/>
            <a:ext cx="4257675" cy="1857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Lambda Expression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https://www.tutorialspoint.com/java8/java8_lambda_expressions.htm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Following are the important points to be considered in the above example.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Lambda expressions are used primarily to define </a:t>
            </a:r>
            <a:r>
              <a:rPr lang="en-US" altLang="zh-TW" b="1" dirty="0" smtClean="0"/>
              <a:t>inline implementation of a functional interface</a:t>
            </a:r>
            <a:r>
              <a:rPr lang="en-US" altLang="zh-TW" dirty="0" smtClean="0"/>
              <a:t>, i.e., </a:t>
            </a:r>
            <a:r>
              <a:rPr lang="en-US" altLang="zh-TW" b="1" dirty="0" smtClean="0"/>
              <a:t>an interface with a single method only</a:t>
            </a:r>
            <a:r>
              <a:rPr lang="en-US" altLang="zh-TW" dirty="0" smtClean="0"/>
              <a:t>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the above example, we've used various types of lambda expressions to define the operation method of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MathOperation</a:t>
            </a:r>
            <a:r>
              <a:rPr lang="en-US" altLang="zh-TW" b="1" dirty="0" smtClean="0"/>
              <a:t> interface</a:t>
            </a:r>
            <a:r>
              <a:rPr lang="en-US" altLang="zh-TW" dirty="0" smtClean="0"/>
              <a:t>. 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Then we have defined the implementation </a:t>
            </a:r>
            <a:r>
              <a:rPr lang="en-US" altLang="zh-TW" b="1" dirty="0" smtClean="0"/>
              <a:t>of </a:t>
            </a:r>
            <a:r>
              <a:rPr lang="en-US" altLang="zh-TW" b="1" dirty="0" err="1" smtClean="0"/>
              <a:t>sayMessage</a:t>
            </a:r>
            <a:r>
              <a:rPr lang="en-US" altLang="zh-TW" b="1" dirty="0" smtClean="0"/>
              <a:t> of </a:t>
            </a:r>
            <a:r>
              <a:rPr lang="en-US" altLang="zh-TW" b="1" dirty="0" err="1" smtClean="0"/>
              <a:t>GreetingService</a:t>
            </a:r>
            <a:r>
              <a:rPr lang="en-US" altLang="zh-TW" dirty="0" smtClean="0"/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Lambda expression eliminates the need of anonymous class and gives a very simple yet powerful functional programming capability to Java.</a:t>
            </a:r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Scope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https://www.tutorialspoint.com/java8/java8_lambda_expressions.htm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1268760"/>
            <a:ext cx="8352928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Using lambda expression, you can refer to any final variable or effectively final variable (which is assigned only once). Lambda expression throws a compilation error, if a variable is assigned a value the second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="1" dirty="0" smtClean="0"/>
              <a:t>Scope 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the following Java program </a:t>
            </a:r>
            <a:r>
              <a:rPr lang="en-US" altLang="zh-TW" b="1" dirty="0" smtClean="0"/>
              <a:t>Java8Tester02.java</a:t>
            </a:r>
            <a:endParaRPr lang="en-US" altLang="zh-TW" dirty="0" smtClean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1403648" y="3140968"/>
            <a:ext cx="6336704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public class Java8Tester02 {</a:t>
            </a:r>
          </a:p>
          <a:p>
            <a:r>
              <a:rPr lang="en-US" altLang="zh-TW" sz="1200" dirty="0" smtClean="0"/>
              <a:t>    final static String salutation = "Hello! ";</a:t>
            </a:r>
          </a:p>
          <a:p>
            <a:r>
              <a:rPr lang="en-US" altLang="zh-TW" sz="1200" dirty="0" smtClean="0"/>
              <a:t>    public static void main(String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[])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GreetingService</a:t>
            </a:r>
            <a:r>
              <a:rPr lang="en-US" altLang="zh-TW" sz="1200" dirty="0" smtClean="0"/>
              <a:t> greetService1 = message -&gt;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(salutation + message);</a:t>
            </a:r>
          </a:p>
          <a:p>
            <a:r>
              <a:rPr lang="en-US" altLang="zh-TW" sz="1200" dirty="0" smtClean="0"/>
              <a:t>        greetService1.sayMessage("Mahesh");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b="1" dirty="0" smtClean="0">
                <a:solidFill>
                  <a:srgbClr val="C00000"/>
                </a:solidFill>
              </a:rPr>
              <a:t>    interface 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GreetingService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void </a:t>
            </a:r>
            <a:r>
              <a:rPr lang="en-US" altLang="zh-TW" sz="1200" dirty="0" err="1" smtClean="0"/>
              <a:t>sayMessage</a:t>
            </a:r>
            <a:r>
              <a:rPr lang="en-US" altLang="zh-TW" sz="1200" dirty="0" smtClean="0"/>
              <a:t>(String message);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229200"/>
            <a:ext cx="3914775" cy="1019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603</Words>
  <Application>Microsoft Office PowerPoint</Application>
  <PresentationFormat>如螢幕大小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4 Lambda Expression</vt:lpstr>
      <vt:lpstr>4 Lambda Expression</vt:lpstr>
      <vt:lpstr>4 Lambda Expression</vt:lpstr>
      <vt:lpstr>4.1 Lambda Expression Example</vt:lpstr>
      <vt:lpstr>4.1 Lambda Expression Example</vt:lpstr>
      <vt:lpstr>4.1 Lambda Expression Example</vt:lpstr>
      <vt:lpstr>4.1 Lambda Expression Example</vt:lpstr>
      <vt:lpstr>4.2 Scope</vt:lpstr>
      <vt:lpstr>4.2 Scope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91</cp:revision>
  <dcterms:created xsi:type="dcterms:W3CDTF">2018-09-28T16:40:41Z</dcterms:created>
  <dcterms:modified xsi:type="dcterms:W3CDTF">2018-10-03T04:36:18Z</dcterms:modified>
</cp:coreProperties>
</file>