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1" r:id="rId4"/>
    <p:sldId id="262" r:id="rId5"/>
    <p:sldId id="263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474" y="5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5 Method Reference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5 Method Reference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0162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Method references help to point to methods by their names.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A method reference is described using "::" symbol.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A method reference can be used to point the following types of methods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Static methods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Instance methods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Constructors using new operator (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TreeSet</a:t>
            </a:r>
            <a:r>
              <a:rPr lang="en-US" altLang="zh-TW" sz="1800" dirty="0" smtClean="0">
                <a:solidFill>
                  <a:schemeClr val="tx1"/>
                </a:solidFill>
              </a:rPr>
              <a:t>::new)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https://www.tutorialspoint.com/java8/java8_method_references.htm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5.1 Method Reference Example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5.1 Method Reference Example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https://www.tutorialspoint.com/java8/java8_method_references.htm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副標題 2"/>
          <p:cNvSpPr txBox="1">
            <a:spLocks/>
          </p:cNvSpPr>
          <p:nvPr/>
        </p:nvSpPr>
        <p:spPr>
          <a:xfrm>
            <a:off x="395536" y="1268760"/>
            <a:ext cx="8352928" cy="72008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zh-TW" dirty="0" smtClean="0"/>
              <a:t>Java8Testerch05.java</a:t>
            </a:r>
            <a:r>
              <a:rPr lang="en-US" altLang="zh-TW" dirty="0" smtClean="0"/>
              <a:t>:</a:t>
            </a:r>
          </a:p>
          <a:p>
            <a:pPr marL="342900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zh-TW" dirty="0" smtClean="0"/>
              <a:t>Here we have passed </a:t>
            </a:r>
            <a:r>
              <a:rPr lang="en-US" altLang="zh-TW" dirty="0" err="1" smtClean="0"/>
              <a:t>System.out</a:t>
            </a:r>
            <a:r>
              <a:rPr lang="en-US" altLang="zh-TW" dirty="0" smtClean="0"/>
              <a:t>::</a:t>
            </a:r>
            <a:r>
              <a:rPr lang="en-US" altLang="zh-TW" dirty="0" err="1" smtClean="0"/>
              <a:t>println</a:t>
            </a:r>
            <a:r>
              <a:rPr lang="en-US" altLang="zh-TW" dirty="0" smtClean="0"/>
              <a:t> method as a static method reference</a:t>
            </a:r>
            <a:endParaRPr lang="en-US" altLang="zh-TW" dirty="0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1403648" y="2276872"/>
            <a:ext cx="4968552" cy="244827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TW" sz="1200" dirty="0" smtClean="0"/>
              <a:t>import </a:t>
            </a:r>
            <a:r>
              <a:rPr lang="en-US" altLang="zh-TW" sz="1200" dirty="0" err="1" smtClean="0"/>
              <a:t>java.util.List</a:t>
            </a:r>
            <a:r>
              <a:rPr lang="en-US" altLang="zh-TW" sz="1200" dirty="0" smtClean="0"/>
              <a:t>;</a:t>
            </a:r>
          </a:p>
          <a:p>
            <a:r>
              <a:rPr lang="en-US" altLang="zh-TW" sz="1200" dirty="0" smtClean="0"/>
              <a:t>import </a:t>
            </a:r>
            <a:r>
              <a:rPr lang="en-US" altLang="zh-TW" sz="1200" dirty="0" err="1" smtClean="0"/>
              <a:t>java.util.ArrayList</a:t>
            </a:r>
            <a:r>
              <a:rPr lang="en-US" altLang="zh-TW" sz="1200" dirty="0" smtClean="0"/>
              <a:t>;</a:t>
            </a:r>
          </a:p>
          <a:p>
            <a:r>
              <a:rPr lang="en-US" altLang="zh-TW" sz="1200" dirty="0" smtClean="0"/>
              <a:t>public class Java8Testerch05 {</a:t>
            </a:r>
          </a:p>
          <a:p>
            <a:r>
              <a:rPr lang="en-US" altLang="zh-TW" sz="1200" dirty="0" smtClean="0"/>
              <a:t>    public static void main(String </a:t>
            </a:r>
            <a:r>
              <a:rPr lang="en-US" altLang="zh-TW" sz="1200" dirty="0" err="1" smtClean="0"/>
              <a:t>args</a:t>
            </a:r>
            <a:r>
              <a:rPr lang="en-US" altLang="zh-TW" sz="1200" dirty="0" smtClean="0"/>
              <a:t>[]) {</a:t>
            </a:r>
          </a:p>
          <a:p>
            <a:r>
              <a:rPr lang="en-US" altLang="zh-TW" sz="1200" dirty="0" smtClean="0"/>
              <a:t>        List names = new ArrayList();     </a:t>
            </a:r>
          </a:p>
          <a:p>
            <a:r>
              <a:rPr lang="en-US" altLang="zh-TW" sz="1200" dirty="0" smtClean="0"/>
              <a:t>        </a:t>
            </a:r>
            <a:r>
              <a:rPr lang="en-US" altLang="zh-TW" sz="1200" dirty="0" err="1" smtClean="0"/>
              <a:t>names.add</a:t>
            </a:r>
            <a:r>
              <a:rPr lang="en-US" altLang="zh-TW" sz="1200" dirty="0" smtClean="0"/>
              <a:t>("Mahesh");</a:t>
            </a:r>
          </a:p>
          <a:p>
            <a:r>
              <a:rPr lang="en-US" altLang="zh-TW" sz="1200" dirty="0" smtClean="0"/>
              <a:t>        </a:t>
            </a:r>
            <a:r>
              <a:rPr lang="en-US" altLang="zh-TW" sz="1200" dirty="0" err="1" smtClean="0"/>
              <a:t>names.add</a:t>
            </a:r>
            <a:r>
              <a:rPr lang="en-US" altLang="zh-TW" sz="1200" dirty="0" smtClean="0"/>
              <a:t>("Suresh");</a:t>
            </a:r>
          </a:p>
          <a:p>
            <a:r>
              <a:rPr lang="en-US" altLang="zh-TW" sz="1200" dirty="0" smtClean="0"/>
              <a:t>        </a:t>
            </a:r>
            <a:r>
              <a:rPr lang="en-US" altLang="zh-TW" sz="1200" dirty="0" err="1" smtClean="0"/>
              <a:t>names.add</a:t>
            </a:r>
            <a:r>
              <a:rPr lang="en-US" altLang="zh-TW" sz="1200" dirty="0" smtClean="0"/>
              <a:t>("</a:t>
            </a:r>
            <a:r>
              <a:rPr lang="en-US" altLang="zh-TW" sz="1200" dirty="0" err="1" smtClean="0"/>
              <a:t>Ramesh</a:t>
            </a:r>
            <a:r>
              <a:rPr lang="en-US" altLang="zh-TW" sz="1200" dirty="0" smtClean="0"/>
              <a:t>");</a:t>
            </a:r>
          </a:p>
          <a:p>
            <a:r>
              <a:rPr lang="en-US" altLang="zh-TW" sz="1200" dirty="0" smtClean="0"/>
              <a:t>        </a:t>
            </a:r>
            <a:r>
              <a:rPr lang="en-US" altLang="zh-TW" sz="1200" dirty="0" err="1" smtClean="0"/>
              <a:t>names.add</a:t>
            </a:r>
            <a:r>
              <a:rPr lang="en-US" altLang="zh-TW" sz="1200" dirty="0" smtClean="0"/>
              <a:t>("</a:t>
            </a:r>
            <a:r>
              <a:rPr lang="en-US" altLang="zh-TW" sz="1200" dirty="0" err="1" smtClean="0"/>
              <a:t>Naresh</a:t>
            </a:r>
            <a:r>
              <a:rPr lang="en-US" altLang="zh-TW" sz="1200" dirty="0" smtClean="0"/>
              <a:t>");</a:t>
            </a:r>
          </a:p>
          <a:p>
            <a:r>
              <a:rPr lang="en-US" altLang="zh-TW" sz="1200" dirty="0" smtClean="0"/>
              <a:t>        </a:t>
            </a:r>
            <a:r>
              <a:rPr lang="en-US" altLang="zh-TW" sz="1200" dirty="0" err="1" smtClean="0"/>
              <a:t>names.add</a:t>
            </a:r>
            <a:r>
              <a:rPr lang="en-US" altLang="zh-TW" sz="1200" dirty="0" smtClean="0"/>
              <a:t>("</a:t>
            </a:r>
            <a:r>
              <a:rPr lang="en-US" altLang="zh-TW" sz="1200" dirty="0" err="1" smtClean="0"/>
              <a:t>Kalpesh</a:t>
            </a:r>
            <a:r>
              <a:rPr lang="en-US" altLang="zh-TW" sz="1200" dirty="0" smtClean="0"/>
              <a:t>");</a:t>
            </a:r>
          </a:p>
          <a:p>
            <a:r>
              <a:rPr lang="en-US" altLang="zh-TW" sz="1200" dirty="0" smtClean="0"/>
              <a:t>        </a:t>
            </a:r>
            <a:r>
              <a:rPr lang="en-US" altLang="zh-TW" sz="1200" dirty="0" err="1" smtClean="0"/>
              <a:t>names.forEach</a:t>
            </a:r>
            <a:r>
              <a:rPr lang="en-US" altLang="zh-TW" sz="1200" dirty="0" smtClean="0"/>
              <a:t>(</a:t>
            </a:r>
            <a:r>
              <a:rPr lang="en-US" altLang="zh-TW" sz="1200" dirty="0" err="1" smtClean="0"/>
              <a:t>System.out</a:t>
            </a:r>
            <a:r>
              <a:rPr lang="en-US" altLang="zh-TW" sz="1200" dirty="0" smtClean="0"/>
              <a:t>::</a:t>
            </a:r>
            <a:r>
              <a:rPr lang="en-US" altLang="zh-TW" sz="1200" dirty="0" err="1" smtClean="0"/>
              <a:t>println</a:t>
            </a:r>
            <a:r>
              <a:rPr lang="en-US" altLang="zh-TW" sz="1200" dirty="0" smtClean="0"/>
              <a:t>);</a:t>
            </a:r>
          </a:p>
          <a:p>
            <a:r>
              <a:rPr lang="en-US" altLang="zh-TW" sz="1200" dirty="0" smtClean="0"/>
              <a:t>    }</a:t>
            </a:r>
          </a:p>
          <a:p>
            <a:r>
              <a:rPr lang="en-US" altLang="zh-TW" sz="1200" dirty="0" smtClean="0"/>
              <a:t>}</a:t>
            </a:r>
            <a:endParaRPr lang="en-US" altLang="zh-TW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5.1 Method Reference Example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https://www.tutorialspoint.com/java8/java8_method_references.htm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副標題 2"/>
          <p:cNvSpPr txBox="1">
            <a:spLocks/>
          </p:cNvSpPr>
          <p:nvPr/>
        </p:nvSpPr>
        <p:spPr>
          <a:xfrm>
            <a:off x="395536" y="1268760"/>
            <a:ext cx="8352928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zh-TW" dirty="0" smtClean="0"/>
              <a:t>Output:</a:t>
            </a:r>
            <a:endParaRPr lang="en-US" altLang="zh-TW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844824"/>
            <a:ext cx="4314825" cy="19526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135</Words>
  <Application>Microsoft Office PowerPoint</Application>
  <PresentationFormat>如螢幕大小 (4:3)</PresentationFormat>
  <Paragraphs>44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5 Method Reference</vt:lpstr>
      <vt:lpstr>5 Method Reference</vt:lpstr>
      <vt:lpstr>5.1 Method Reference Example</vt:lpstr>
      <vt:lpstr>5.1 Method Reference Example</vt:lpstr>
      <vt:lpstr>5.1 Method Reference Example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102</cp:revision>
  <dcterms:created xsi:type="dcterms:W3CDTF">2018-09-28T16:40:41Z</dcterms:created>
  <dcterms:modified xsi:type="dcterms:W3CDTF">2018-10-03T04:48:51Z</dcterms:modified>
</cp:coreProperties>
</file>