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1" r:id="rId13"/>
    <p:sldId id="273" r:id="rId14"/>
    <p:sldId id="275" r:id="rId15"/>
    <p:sldId id="276" r:id="rId16"/>
    <p:sldId id="272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4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6 </a:t>
            </a:r>
            <a:r>
              <a:rPr lang="en-US" altLang="zh-TW" sz="4800" b="1" smtClean="0">
                <a:solidFill>
                  <a:srgbClr val="FFFF00"/>
                </a:solidFill>
              </a:rPr>
              <a:t>Functional Interface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 Functional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Following is the list of functional interfaces defined in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java.util.Function</a:t>
            </a:r>
            <a:r>
              <a:rPr lang="en-US" altLang="zh-TW" sz="1800" dirty="0" smtClean="0">
                <a:solidFill>
                  <a:schemeClr val="tx1"/>
                </a:solidFill>
              </a:rPr>
              <a:t> package (8).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https://www.tutorialspoint.com/java8/java8_functional_interfaces.htm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7544" y="1844824"/>
          <a:ext cx="8352928" cy="385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63"/>
                <a:gridCol w="7814765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/>
                        <a:t>No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Interface &amp; Description</a:t>
                      </a:r>
                    </a:p>
                  </a:txBody>
                  <a:tcPr marL="76200" marR="76200" marT="76200" marB="76200"/>
                </a:tc>
              </a:tr>
              <a:tr h="899904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 dirty="0"/>
                        <a:t>36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</a:rPr>
                        <a:t>Supplier&lt;T&gt;</a:t>
                      </a:r>
                      <a:endParaRPr lang="en-US" sz="160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Represents a supplier of results.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/>
                        <a:t>37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</a:rPr>
                        <a:t>ToDoubleBiFunction&lt;T,U&gt;</a:t>
                      </a:r>
                      <a:endParaRPr lang="en-US" sz="160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Represents a function that accepts two arguments and produces a double-valued result.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/>
                        <a:t>38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</a:rPr>
                        <a:t>ToDoubleFunction&lt;T&gt;</a:t>
                      </a:r>
                      <a:endParaRPr lang="en-US" sz="160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Represents a function that produces a double-valued result.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/>
                        <a:t>39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</a:rPr>
                        <a:t>ToIntBiFunction&lt;T,U&gt;</a:t>
                      </a:r>
                      <a:endParaRPr lang="en-US" sz="160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Represents a function that accepts two arguments and produces an int-valued result.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/>
                        <a:t>40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 err="1">
                          <a:solidFill>
                            <a:srgbClr val="000000"/>
                          </a:solidFill>
                        </a:rPr>
                        <a:t>ToIntFunction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</a:rPr>
                        <a:t>&lt;T&gt;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Represents a function that produces an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-valued result.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 Functional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Following is the list of functional interfaces defined in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java.util.Function</a:t>
            </a:r>
            <a:r>
              <a:rPr lang="en-US" altLang="zh-TW" sz="1800" dirty="0" smtClean="0">
                <a:solidFill>
                  <a:schemeClr val="tx1"/>
                </a:solidFill>
              </a:rPr>
              <a:t> package (9).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https://www.tutorialspoint.com/java8/java8_functional_interfaces.htm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7544" y="1844824"/>
          <a:ext cx="8352928" cy="2820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63"/>
                <a:gridCol w="7814765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/>
                        <a:t>No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Interface &amp; Description</a:t>
                      </a:r>
                    </a:p>
                  </a:txBody>
                  <a:tcPr marL="76200" marR="76200" marT="76200" marB="76200"/>
                </a:tc>
              </a:tr>
              <a:tr h="899904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 dirty="0"/>
                        <a:t>41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</a:rPr>
                        <a:t>ToLongBiFunction&lt;T,U&gt;</a:t>
                      </a:r>
                      <a:endParaRPr lang="en-US" sz="160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Represents a function that accepts two arguments and produces a long-valued result.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/>
                        <a:t>42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</a:rPr>
                        <a:t>ToLongFunction&lt;T&gt;</a:t>
                      </a:r>
                      <a:endParaRPr lang="en-US" sz="160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Represents a function that produces a long-valued result.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/>
                        <a:t>43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 err="1">
                          <a:solidFill>
                            <a:srgbClr val="000000"/>
                          </a:solidFill>
                        </a:rPr>
                        <a:t>UnaryOperator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</a:rPr>
                        <a:t>&lt;T&gt;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Represents an operation on a single operand that produces a result of the same type as its operand.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6.1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Functional Interface Example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6.1 </a:t>
            </a:r>
            <a:r>
              <a:rPr lang="en-US" altLang="zh-TW" b="1" dirty="0" smtClean="0">
                <a:solidFill>
                  <a:srgbClr val="FFFF00"/>
                </a:solidFill>
              </a:rPr>
              <a:t>Functional </a:t>
            </a:r>
            <a:r>
              <a:rPr lang="en-US" altLang="zh-TW" b="1" dirty="0" smtClean="0">
                <a:solidFill>
                  <a:srgbClr val="FFFF00"/>
                </a:solidFill>
              </a:rPr>
              <a:t>Interface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https://www.tutorialspoint.com/java8/java8_functional_interfaces.htm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395536" y="1268760"/>
            <a:ext cx="8352928" cy="10081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Predicate &lt;T&gt; interface is a functional interface with a method test(Object) to return a Boolean value. </a:t>
            </a:r>
          </a:p>
          <a:p>
            <a:pPr marL="34290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This interface signifies that an object is tested to be true or false.</a:t>
            </a:r>
            <a:endParaRPr lang="en-US" altLang="zh-TW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6.1</a:t>
            </a:r>
            <a:r>
              <a:rPr lang="en-US" altLang="zh-TW" b="1" dirty="0" smtClean="0">
                <a:solidFill>
                  <a:srgbClr val="FFFF00"/>
                </a:solidFill>
              </a:rPr>
              <a:t> Functional Interface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https://www.tutorialspoint.com/java8/java8_functional_interfaces.htm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395536" y="1268760"/>
            <a:ext cx="8352928" cy="43204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smtClean="0"/>
              <a:t>Java8Testerch06.java (1):</a:t>
            </a:r>
            <a:endParaRPr lang="en-US" altLang="zh-TW" dirty="0" smtClean="0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331640" y="1772816"/>
            <a:ext cx="4824536" cy="432048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java.util.Arrays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java.util.List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java.util.function.Predicate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public class Java8Testerch06 {</a:t>
            </a:r>
          </a:p>
          <a:p>
            <a:r>
              <a:rPr lang="en-US" altLang="zh-TW" sz="1200" dirty="0" smtClean="0"/>
              <a:t>    public static void main(String </a:t>
            </a:r>
            <a:r>
              <a:rPr lang="en-US" altLang="zh-TW" sz="1200" dirty="0" err="1" smtClean="0"/>
              <a:t>args</a:t>
            </a:r>
            <a:r>
              <a:rPr lang="en-US" altLang="zh-TW" sz="1200" dirty="0" smtClean="0"/>
              <a:t>[]) {</a:t>
            </a:r>
          </a:p>
          <a:p>
            <a:r>
              <a:rPr lang="en-US" altLang="zh-TW" sz="1200" dirty="0" smtClean="0"/>
              <a:t>          List&lt;Integer&gt; list = </a:t>
            </a:r>
            <a:r>
              <a:rPr lang="en-US" altLang="zh-TW" sz="1200" dirty="0" err="1" smtClean="0"/>
              <a:t>Arrays.asList</a:t>
            </a:r>
            <a:r>
              <a:rPr lang="en-US" altLang="zh-TW" sz="1200" dirty="0" smtClean="0"/>
              <a:t>(1, 2, 3, 4, 5, 6, 7, 8, 9);</a:t>
            </a:r>
          </a:p>
          <a:p>
            <a:r>
              <a:rPr lang="en-US" altLang="zh-TW" sz="1200" dirty="0" smtClean="0"/>
              <a:t>          // Predicate&lt;Integer&gt; predicate = n -&gt; true</a:t>
            </a:r>
          </a:p>
          <a:p>
            <a:r>
              <a:rPr lang="en-US" altLang="zh-TW" sz="1200" dirty="0" smtClean="0"/>
              <a:t>          // n is passed as parameter to test method of Predicate interface</a:t>
            </a:r>
          </a:p>
          <a:p>
            <a:r>
              <a:rPr lang="en-US" altLang="zh-TW" sz="1200" dirty="0" smtClean="0"/>
              <a:t>          // test method will always return true no matter what value n has.</a:t>
            </a:r>
          </a:p>
          <a:p>
            <a:r>
              <a:rPr lang="en-US" altLang="zh-TW" sz="1200" dirty="0" smtClean="0"/>
              <a:t>          </a:t>
            </a:r>
            <a:r>
              <a:rPr lang="en-US" altLang="zh-TW" sz="1200" dirty="0" err="1" smtClean="0"/>
              <a:t>System.out.println</a:t>
            </a:r>
            <a:r>
              <a:rPr lang="en-US" altLang="zh-TW" sz="1200" dirty="0" smtClean="0"/>
              <a:t>("Print all numbers:");</a:t>
            </a:r>
          </a:p>
          <a:p>
            <a:r>
              <a:rPr lang="en-US" altLang="zh-TW" sz="1200" dirty="0" smtClean="0"/>
              <a:t>          //pass n as parameter</a:t>
            </a:r>
          </a:p>
          <a:p>
            <a:r>
              <a:rPr lang="en-US" altLang="zh-TW" sz="1200" dirty="0" smtClean="0"/>
              <a:t>         </a:t>
            </a:r>
            <a:r>
              <a:rPr lang="en-US" altLang="zh-TW" sz="1200" dirty="0" err="1" smtClean="0"/>
              <a:t>eval</a:t>
            </a:r>
            <a:r>
              <a:rPr lang="en-US" altLang="zh-TW" sz="1200" dirty="0" smtClean="0"/>
              <a:t>(list, n-&gt;true);</a:t>
            </a:r>
          </a:p>
          <a:p>
            <a:r>
              <a:rPr lang="en-US" altLang="zh-TW" sz="1200" dirty="0" smtClean="0"/>
              <a:t>         // Predicate&lt;Integer&gt; predicate1 = n -&gt; n%2 == 0</a:t>
            </a:r>
          </a:p>
          <a:p>
            <a:r>
              <a:rPr lang="en-US" altLang="zh-TW" sz="1200" dirty="0" smtClean="0"/>
              <a:t>         // n is passed as parameter to test method of Predicate interface</a:t>
            </a:r>
          </a:p>
          <a:p>
            <a:r>
              <a:rPr lang="en-US" altLang="zh-TW" sz="1200" dirty="0" smtClean="0"/>
              <a:t>         // test method will return true if n%2 comes to be zero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System.out.println</a:t>
            </a:r>
            <a:r>
              <a:rPr lang="en-US" altLang="zh-TW" sz="1200" dirty="0" smtClean="0"/>
              <a:t>("Print even numbers:");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eval</a:t>
            </a:r>
            <a:r>
              <a:rPr lang="en-US" altLang="zh-TW" sz="1200" dirty="0" smtClean="0"/>
              <a:t>(list, n-&gt; n%2 == 0 );</a:t>
            </a:r>
          </a:p>
          <a:p>
            <a:r>
              <a:rPr lang="en-US" altLang="zh-TW" sz="1200" dirty="0" smtClean="0"/>
              <a:t>        // Predicate&lt;Integer&gt; predicate2 = n -&gt; n &gt; 3</a:t>
            </a:r>
          </a:p>
          <a:p>
            <a:r>
              <a:rPr lang="en-US" altLang="zh-TW" sz="1200" dirty="0" smtClean="0"/>
              <a:t>       // n is passed as parameter to test method of Predicate interface</a:t>
            </a:r>
          </a:p>
          <a:p>
            <a:r>
              <a:rPr lang="en-US" altLang="zh-TW" sz="1200" dirty="0" smtClean="0"/>
              <a:t>        // test method will return true if n is greater than 3.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System.out.println</a:t>
            </a:r>
            <a:r>
              <a:rPr lang="en-US" altLang="zh-TW" sz="1200" dirty="0" smtClean="0"/>
              <a:t>("Print numbers greater than 3:");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eval</a:t>
            </a:r>
            <a:r>
              <a:rPr lang="en-US" altLang="zh-TW" sz="1200" dirty="0" smtClean="0"/>
              <a:t>(list, n-&gt; n &gt; 3 );</a:t>
            </a:r>
          </a:p>
          <a:p>
            <a:r>
              <a:rPr lang="en-US" altLang="zh-TW" sz="1200" dirty="0" smtClean="0"/>
              <a:t>  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6.1 </a:t>
            </a:r>
            <a:r>
              <a:rPr lang="en-US" altLang="zh-TW" b="1" dirty="0" smtClean="0">
                <a:solidFill>
                  <a:srgbClr val="FFFF00"/>
                </a:solidFill>
              </a:rPr>
              <a:t>Functional </a:t>
            </a:r>
            <a:r>
              <a:rPr lang="en-US" altLang="zh-TW" b="1" dirty="0" smtClean="0">
                <a:solidFill>
                  <a:srgbClr val="FFFF00"/>
                </a:solidFill>
              </a:rPr>
              <a:t>Interface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https://www.tutorialspoint.com/java8/java8_functional_interfaces.htm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395536" y="1268760"/>
            <a:ext cx="8352928" cy="43204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Java8Testerch06.java (2):</a:t>
            </a:r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331640" y="1772816"/>
            <a:ext cx="4824536" cy="165618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public static void </a:t>
            </a:r>
            <a:r>
              <a:rPr lang="en-US" altLang="zh-TW" sz="1200" dirty="0" err="1" smtClean="0"/>
              <a:t>eval</a:t>
            </a:r>
            <a:r>
              <a:rPr lang="en-US" altLang="zh-TW" sz="1200" dirty="0" smtClean="0"/>
              <a:t>(List&lt;Integer&gt; list, Predicate&lt;Integer&gt; predicate) {</a:t>
            </a:r>
          </a:p>
          <a:p>
            <a:r>
              <a:rPr lang="en-US" altLang="zh-TW" sz="1200" dirty="0" smtClean="0"/>
              <a:t>        for(Integer n: list) {</a:t>
            </a:r>
          </a:p>
          <a:p>
            <a:r>
              <a:rPr lang="en-US" altLang="zh-TW" sz="1200" dirty="0" smtClean="0"/>
              <a:t>            if(</a:t>
            </a:r>
            <a:r>
              <a:rPr lang="en-US" altLang="zh-TW" sz="1200" dirty="0" err="1" smtClean="0"/>
              <a:t>predicate.test</a:t>
            </a:r>
            <a:r>
              <a:rPr lang="en-US" altLang="zh-TW" sz="1200" dirty="0" smtClean="0"/>
              <a:t>(n)) {</a:t>
            </a:r>
          </a:p>
          <a:p>
            <a:r>
              <a:rPr lang="en-US" altLang="zh-TW" sz="1200" dirty="0" smtClean="0"/>
              <a:t>                </a:t>
            </a:r>
            <a:r>
              <a:rPr lang="en-US" altLang="zh-TW" sz="1200" dirty="0" err="1" smtClean="0"/>
              <a:t>System.out.println</a:t>
            </a:r>
            <a:r>
              <a:rPr lang="en-US" altLang="zh-TW" sz="1200" dirty="0" smtClean="0"/>
              <a:t>(n + " ");</a:t>
            </a:r>
          </a:p>
          <a:p>
            <a:r>
              <a:rPr lang="en-US" altLang="zh-TW" sz="1200" dirty="0" smtClean="0"/>
              <a:t>            }</a:t>
            </a:r>
          </a:p>
          <a:p>
            <a:r>
              <a:rPr lang="en-US" altLang="zh-TW" sz="1200" dirty="0" smtClean="0"/>
              <a:t>        }</a:t>
            </a:r>
          </a:p>
          <a:p>
            <a:r>
              <a:rPr lang="en-US" altLang="zh-TW" sz="1200" dirty="0" smtClean="0"/>
              <a:t>    }</a:t>
            </a:r>
          </a:p>
          <a:p>
            <a:r>
              <a:rPr lang="en-US" altLang="zh-TW" sz="1200" dirty="0" smtClean="0"/>
              <a:t>}</a:t>
            </a:r>
            <a:endParaRPr lang="en-US" altLang="zh-TW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6.1 </a:t>
            </a:r>
            <a:r>
              <a:rPr lang="en-US" altLang="zh-TW" b="1" dirty="0" smtClean="0">
                <a:solidFill>
                  <a:srgbClr val="FFFF00"/>
                </a:solidFill>
              </a:rPr>
              <a:t>Functional </a:t>
            </a:r>
            <a:r>
              <a:rPr lang="en-US" altLang="zh-TW" b="1" dirty="0" smtClean="0">
                <a:solidFill>
                  <a:srgbClr val="FFFF00"/>
                </a:solidFill>
              </a:rPr>
              <a:t>Interface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https://www.tutorialspoint.com/java8/java8_functional_interfaces.htm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395536" y="1268760"/>
            <a:ext cx="8352928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Output:</a:t>
            </a:r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204864"/>
            <a:ext cx="4733925" cy="44481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 Functional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Functional interfaces have a single functionality to exhibit.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For example, a Comparable interface with a single method ‘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compareTo</a:t>
            </a:r>
            <a:r>
              <a:rPr lang="en-US" altLang="zh-TW" sz="1800" dirty="0" smtClean="0">
                <a:solidFill>
                  <a:schemeClr val="tx1"/>
                </a:solidFill>
              </a:rPr>
              <a:t>’ is used for comparison purpose.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Java 8 has defined a lot of functional interfaces to be used extensively in lambda expressions.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https://www.tutorialspoint.com/java8/java8_functional_interfaces.htm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 Functional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Following is the list of functional interfaces defined in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java.util.Function</a:t>
            </a:r>
            <a:r>
              <a:rPr lang="en-US" altLang="zh-TW" sz="1800" dirty="0" smtClean="0">
                <a:solidFill>
                  <a:schemeClr val="tx1"/>
                </a:solidFill>
              </a:rPr>
              <a:t> package (1).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https://www.tutorialspoint.com/java8/java8_functional_interfaces.htm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7544" y="1844824"/>
          <a:ext cx="835292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63"/>
                <a:gridCol w="7814765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/>
                        <a:t>No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Interface &amp; 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/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 err="1">
                          <a:solidFill>
                            <a:srgbClr val="000000"/>
                          </a:solidFill>
                        </a:rPr>
                        <a:t>BiConsumer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</a:rPr>
                        <a:t>&lt;T,U&gt;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Represents an operation that accepts two input arguments, and returns no result.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/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 err="1">
                          <a:solidFill>
                            <a:srgbClr val="000000"/>
                          </a:solidFill>
                        </a:rPr>
                        <a:t>BiFunction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</a:rPr>
                        <a:t>&lt;T,U,R&gt;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Represents a function that accepts two arguments and produces a result.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/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 err="1">
                          <a:solidFill>
                            <a:srgbClr val="000000"/>
                          </a:solidFill>
                        </a:rPr>
                        <a:t>BinaryOperator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</a:rPr>
                        <a:t>&lt;T&gt;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Represents an operation upon two operands of the same type, producing a result of the same type as the operands.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/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 err="1">
                          <a:solidFill>
                            <a:srgbClr val="000000"/>
                          </a:solidFill>
                        </a:rPr>
                        <a:t>BiPredicate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</a:rPr>
                        <a:t>&lt;T,U&gt;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Represents a predicate (Boolean-valued function) of two arguments.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 dirty="0"/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 err="1">
                          <a:solidFill>
                            <a:srgbClr val="000000"/>
                          </a:solidFill>
                        </a:rPr>
                        <a:t>BooleanSupplier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Represents a supplier of Boolean-valued results.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 Functional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Following is the list of functional interfaces defined in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java.util.Function</a:t>
            </a:r>
            <a:r>
              <a:rPr lang="en-US" altLang="zh-TW" sz="1800" dirty="0" smtClean="0">
                <a:solidFill>
                  <a:schemeClr val="tx1"/>
                </a:solidFill>
              </a:rPr>
              <a:t> package (2).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https://www.tutorialspoint.com/java8/java8_functional_interfaces.htm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7544" y="1844824"/>
          <a:ext cx="835292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63"/>
                <a:gridCol w="7814765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/>
                        <a:t>No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Interface &amp; 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 dirty="0"/>
                        <a:t>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</a:rPr>
                        <a:t>Consumer&lt;T&gt;</a:t>
                      </a:r>
                      <a:endParaRPr lang="en-US" sz="160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Represents an operation that accepts a single input argument and returns no result.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/>
                        <a:t>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</a:rPr>
                        <a:t>DoubleBinaryOperator</a:t>
                      </a:r>
                      <a:endParaRPr lang="en-US" sz="160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Represents an operation upon two double-valued operands and producing a double-valued result.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/>
                        <a:t>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</a:rPr>
                        <a:t>DoubleConsumer</a:t>
                      </a:r>
                      <a:endParaRPr lang="en-US" sz="160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Represents an operation that accepts a single double-valued argument and returns no result.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/>
                        <a:t>9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</a:rPr>
                        <a:t>DoubleFunction&lt;R&gt;</a:t>
                      </a:r>
                      <a:endParaRPr lang="en-US" sz="160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Represents a function that accepts a double-valued argument and produces a result.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/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 err="1">
                          <a:solidFill>
                            <a:srgbClr val="000000"/>
                          </a:solidFill>
                        </a:rPr>
                        <a:t>DoublePredicate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Represents a predicate (Boolean-valued function) of one double-valued argument.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 Functional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Following is the list of functional interfaces defined in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java.util.Function</a:t>
            </a:r>
            <a:r>
              <a:rPr lang="en-US" altLang="zh-TW" sz="1800" dirty="0" smtClean="0">
                <a:solidFill>
                  <a:schemeClr val="tx1"/>
                </a:solidFill>
              </a:rPr>
              <a:t> package (3).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https://www.tutorialspoint.com/java8/java8_functional_interfaces.htm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7544" y="1844824"/>
          <a:ext cx="8352928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63"/>
                <a:gridCol w="7814765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/>
                        <a:t>No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Interface &amp; 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 dirty="0"/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 err="1">
                          <a:solidFill>
                            <a:srgbClr val="000000"/>
                          </a:solidFill>
                        </a:rPr>
                        <a:t>DoubleSupplier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Represents a supplier of double-valued results.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/>
                        <a:t>12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</a:rPr>
                        <a:t>DoubleToIntFunction</a:t>
                      </a:r>
                      <a:endParaRPr lang="en-US" sz="160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Represents a function that accepts a double-valued argument and produces an int-valued result.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/>
                        <a:t>13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</a:rPr>
                        <a:t>DoubleToLongFunction</a:t>
                      </a:r>
                      <a:endParaRPr lang="en-US" sz="160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Represents a function that accepts a double-valued argument and produces a long-valued result.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/>
                        <a:t>14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</a:rPr>
                        <a:t>DoubleUnaryOperator</a:t>
                      </a:r>
                      <a:endParaRPr lang="en-US" sz="160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Represents an operation on a single double-valued operand that produces a double-valued result.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/>
                        <a:t>15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000000"/>
                          </a:solidFill>
                        </a:rPr>
                        <a:t>Function&lt;T,R&gt;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Represents a function that accepts one argument and produces a result.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 Functional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Following is the list of functional interfaces defined in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java.util.Function</a:t>
            </a:r>
            <a:r>
              <a:rPr lang="en-US" altLang="zh-TW" sz="1800" dirty="0" smtClean="0">
                <a:solidFill>
                  <a:schemeClr val="tx1"/>
                </a:solidFill>
              </a:rPr>
              <a:t> package (4).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https://www.tutorialspoint.com/java8/java8_functional_interfaces.htm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7544" y="1844824"/>
          <a:ext cx="8352928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63"/>
                <a:gridCol w="7814765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/>
                        <a:t>No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Interface &amp; 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 dirty="0"/>
                        <a:t>16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</a:rPr>
                        <a:t>IntBinaryOperator</a:t>
                      </a:r>
                      <a:endParaRPr lang="en-US" sz="160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Represents an operation upon two int-valued operands and produces an int-valued result.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/>
                        <a:t>17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</a:rPr>
                        <a:t>IntConsumer</a:t>
                      </a:r>
                      <a:endParaRPr lang="en-US" sz="160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Represents an operation that accepts a single int-valued argument and returns no result.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/>
                        <a:t>18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</a:rPr>
                        <a:t>IntFunction&lt;R&gt;</a:t>
                      </a:r>
                      <a:endParaRPr lang="en-US" sz="160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Represents a function that accepts an int-valued argument and produces a result.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/>
                        <a:t>19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 err="1">
                          <a:solidFill>
                            <a:srgbClr val="000000"/>
                          </a:solidFill>
                        </a:rPr>
                        <a:t>IntPredicate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Represents a predicate (Boolean-valued function) of one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-valued argument.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/>
                        <a:t>20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 err="1">
                          <a:solidFill>
                            <a:srgbClr val="000000"/>
                          </a:solidFill>
                        </a:rPr>
                        <a:t>IntSupplier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Represents a supplier of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-valued results.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 Functional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Following is the list of functional interfaces defined in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java.util.Function</a:t>
            </a:r>
            <a:r>
              <a:rPr lang="en-US" altLang="zh-TW" sz="1800" dirty="0" smtClean="0">
                <a:solidFill>
                  <a:schemeClr val="tx1"/>
                </a:solidFill>
              </a:rPr>
              <a:t> package (5).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https://www.tutorialspoint.com/java8/java8_functional_interfaces.htm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7544" y="1844824"/>
          <a:ext cx="8352928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63"/>
                <a:gridCol w="7814765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/>
                        <a:t>No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Interface &amp; 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 dirty="0"/>
                        <a:t>21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</a:rPr>
                        <a:t>IntToDoubleFunction</a:t>
                      </a:r>
                      <a:endParaRPr lang="en-US" sz="160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Represents a function that accepts an int-valued argument and produces a double-valued result.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/>
                        <a:t>22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</a:rPr>
                        <a:t>IntToLongFunction</a:t>
                      </a:r>
                      <a:endParaRPr lang="en-US" sz="160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Represents a function that accepts an int-valued argument and produces a long-valued result.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/>
                        <a:t>23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</a:rPr>
                        <a:t>IntUnaryOperator</a:t>
                      </a:r>
                      <a:endParaRPr lang="en-US" sz="160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Represents an operation on a single int-valued operand that produces an int-valued result.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/>
                        <a:t>24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</a:rPr>
                        <a:t>LongBinaryOperator</a:t>
                      </a:r>
                      <a:endParaRPr lang="en-US" sz="160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Represents an operation upon two long-valued operands and produces a long-valued result.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/>
                        <a:t>25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 err="1">
                          <a:solidFill>
                            <a:srgbClr val="000000"/>
                          </a:solidFill>
                        </a:rPr>
                        <a:t>LongConsumer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Represents an operation that accepts a single long-valued argument and returns no result.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 Functional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Following is the list of functional interfaces defined in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java.util.Function</a:t>
            </a:r>
            <a:r>
              <a:rPr lang="en-US" altLang="zh-TW" sz="1800" dirty="0" smtClean="0">
                <a:solidFill>
                  <a:schemeClr val="tx1"/>
                </a:solidFill>
              </a:rPr>
              <a:t> package (6).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https://www.tutorialspoint.com/java8/java8_functional_interfaces.htm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7544" y="1844824"/>
          <a:ext cx="8352928" cy="434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63"/>
                <a:gridCol w="7814765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/>
                        <a:t>No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Interface &amp; Description</a:t>
                      </a:r>
                    </a:p>
                  </a:txBody>
                  <a:tcPr marL="76200" marR="76200" marT="76200" marB="76200"/>
                </a:tc>
              </a:tr>
              <a:tr h="899904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 dirty="0"/>
                        <a:t>26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</a:rPr>
                        <a:t>LongFunction&lt;R&gt;</a:t>
                      </a:r>
                      <a:endParaRPr lang="en-US" sz="160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Represents a function that accepts a long-valued argument and produces a result.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/>
                        <a:t>27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</a:rPr>
                        <a:t>LongPredicate</a:t>
                      </a:r>
                      <a:endParaRPr lang="en-US" sz="160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Represents a predicate (Boolean-valued function) of one long-valued argument.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/>
                        <a:t>28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</a:rPr>
                        <a:t>LongSupplier</a:t>
                      </a:r>
                      <a:endParaRPr lang="en-US" sz="160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Represents a supplier of long-valued results.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/>
                        <a:t>29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</a:rPr>
                        <a:t>LongToDoubleFunction</a:t>
                      </a:r>
                      <a:endParaRPr lang="en-US" sz="160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Represents a function that accepts a long-valued argument and produces a double-valued result.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/>
                        <a:t>30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 err="1">
                          <a:solidFill>
                            <a:srgbClr val="000000"/>
                          </a:solidFill>
                        </a:rPr>
                        <a:t>LongToIntFunction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Represents a function that accepts a long-valued argument and produces an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-valued result.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 Functional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Following is the list of functional interfaces defined in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java.util.Function</a:t>
            </a:r>
            <a:r>
              <a:rPr lang="en-US" altLang="zh-TW" sz="1800" dirty="0" smtClean="0">
                <a:solidFill>
                  <a:schemeClr val="tx1"/>
                </a:solidFill>
              </a:rPr>
              <a:t> package (7).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https://www.tutorialspoint.com/java8/java8_functional_interfaces.htm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7544" y="1844824"/>
          <a:ext cx="8352928" cy="4587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63"/>
                <a:gridCol w="7814765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/>
                        <a:t>No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Interface &amp; Description</a:t>
                      </a:r>
                    </a:p>
                  </a:txBody>
                  <a:tcPr marL="76200" marR="76200" marT="76200" marB="76200"/>
                </a:tc>
              </a:tr>
              <a:tr h="899904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 dirty="0"/>
                        <a:t>31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</a:rPr>
                        <a:t>LongUnaryOperator</a:t>
                      </a:r>
                      <a:endParaRPr lang="en-US" sz="160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Represents an operation on a single long-valued operand that produces a long-valued result.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/>
                        <a:t>32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</a:rPr>
                        <a:t>ObjDoubleConsumer&lt;T&gt;</a:t>
                      </a:r>
                      <a:endParaRPr lang="en-US" sz="160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Represents an operation that accepts an object-valued and a double-valued argument, and returns no result.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/>
                        <a:t>33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</a:rPr>
                        <a:t>ObjIntConsumer&lt;T&gt;</a:t>
                      </a:r>
                      <a:endParaRPr lang="en-US" sz="160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Represents an operation that accepts an object-valued and an int-valued argument, and returns no result.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/>
                        <a:t>34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</a:rPr>
                        <a:t>ObjLongConsumer&lt;T&gt;</a:t>
                      </a:r>
                      <a:endParaRPr lang="en-US" sz="160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Represents an operation that accepts an object-valued and a long-valued argument, and returns no result.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/>
                        <a:t>35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rgbClr val="000000"/>
                          </a:solidFill>
                        </a:rPr>
                        <a:t>Predicate&lt;T&gt;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Represents a predicate (Boolean-valued function) of one argument.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1298</Words>
  <Application>Microsoft Office PowerPoint</Application>
  <PresentationFormat>如螢幕大小 (4:3)</PresentationFormat>
  <Paragraphs>261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6 Functional Interface</vt:lpstr>
      <vt:lpstr>6 Functional Interface</vt:lpstr>
      <vt:lpstr>6 Functional Interface</vt:lpstr>
      <vt:lpstr>6 Functional Interface</vt:lpstr>
      <vt:lpstr>6 Functional Interface</vt:lpstr>
      <vt:lpstr>6 Functional Interface</vt:lpstr>
      <vt:lpstr>6 Functional Interface</vt:lpstr>
      <vt:lpstr>6 Functional Interface</vt:lpstr>
      <vt:lpstr>6 Functional Interface</vt:lpstr>
      <vt:lpstr>6 Functional Interface</vt:lpstr>
      <vt:lpstr>6 Functional Interface</vt:lpstr>
      <vt:lpstr>6.1 Functional Interface Example</vt:lpstr>
      <vt:lpstr>6.1 Functional Interface Example</vt:lpstr>
      <vt:lpstr>6.1 Functional Interface Example</vt:lpstr>
      <vt:lpstr>6.1 Functional Interface Example</vt:lpstr>
      <vt:lpstr>6.1 Functional Interface Example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134</cp:revision>
  <dcterms:created xsi:type="dcterms:W3CDTF">2018-09-28T16:40:41Z</dcterms:created>
  <dcterms:modified xsi:type="dcterms:W3CDTF">2018-10-03T05:51:01Z</dcterms:modified>
</cp:coreProperties>
</file>