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47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 Kafka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1" y="3645024"/>
            <a:ext cx="504056" cy="88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 Kafka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5922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Apache </a:t>
            </a:r>
            <a:r>
              <a:rPr lang="en-US" altLang="zh-TW" sz="1800" dirty="0" smtClean="0">
                <a:solidFill>
                  <a:schemeClr val="tx1"/>
                </a:solidFill>
              </a:rPr>
              <a:t>Kafka was originated at LinkedIn and later became an open sourced Apache project in 2011, then First-class Apache project in 2012.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Kafka </a:t>
            </a:r>
            <a:r>
              <a:rPr lang="en-US" altLang="zh-TW" sz="1800" dirty="0" smtClean="0">
                <a:solidFill>
                  <a:schemeClr val="tx1"/>
                </a:solidFill>
              </a:rPr>
              <a:t>is written in Scala and Java.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Apache </a:t>
            </a:r>
            <a:r>
              <a:rPr lang="en-US" altLang="zh-TW" sz="1800" dirty="0" smtClean="0">
                <a:solidFill>
                  <a:schemeClr val="tx1"/>
                </a:solidFill>
              </a:rPr>
              <a:t>Kafka is publish-subscribe based fault tolerant messaging system.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It </a:t>
            </a:r>
            <a:r>
              <a:rPr lang="en-US" altLang="zh-TW" sz="1800" dirty="0" smtClean="0">
                <a:solidFill>
                  <a:schemeClr val="tx1"/>
                </a:solidFill>
              </a:rPr>
              <a:t>is fast, scalable and distributed by </a:t>
            </a:r>
            <a:r>
              <a:rPr lang="en-US" altLang="zh-TW" sz="1800" dirty="0" smtClean="0">
                <a:solidFill>
                  <a:schemeClr val="tx1"/>
                </a:solidFill>
              </a:rPr>
              <a:t>design.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Prerequisites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You must </a:t>
            </a:r>
            <a:r>
              <a:rPr lang="en-US" altLang="zh-TW" sz="1800" dirty="0" smtClean="0">
                <a:solidFill>
                  <a:schemeClr val="tx1"/>
                </a:solidFill>
              </a:rPr>
              <a:t>have a good understanding of Java, Scala, </a:t>
            </a:r>
            <a:r>
              <a:rPr lang="en-US" altLang="zh-TW" sz="1800" dirty="0" smtClean="0">
                <a:solidFill>
                  <a:schemeClr val="tx1"/>
                </a:solidFill>
              </a:rPr>
              <a:t>Distributed </a:t>
            </a:r>
            <a:r>
              <a:rPr lang="en-US" altLang="zh-TW" sz="1800" dirty="0" smtClean="0">
                <a:solidFill>
                  <a:schemeClr val="tx1"/>
                </a:solidFill>
              </a:rPr>
              <a:t>messaging system, and Linux environment.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https://www.tutorialspoint.com/apache_kafka/index.htm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92</Words>
  <Application>Microsoft Office PowerPoint</Application>
  <PresentationFormat>如螢幕大小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1 Kafka</vt:lpstr>
      <vt:lpstr>1 Kafka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187</cp:revision>
  <dcterms:created xsi:type="dcterms:W3CDTF">2018-09-28T16:40:41Z</dcterms:created>
  <dcterms:modified xsi:type="dcterms:W3CDTF">2018-10-03T15:58:24Z</dcterms:modified>
</cp:coreProperties>
</file>