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81" r:id="rId4"/>
    <p:sldId id="282" r:id="rId5"/>
    <p:sldId id="283" r:id="rId6"/>
    <p:sldId id="284" r:id="rId7"/>
    <p:sldId id="285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9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Kafka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Fundamental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504056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</a:t>
            </a:r>
            <a:r>
              <a:rPr lang="en-US" altLang="zh-TW" b="1" dirty="0" smtClean="0">
                <a:solidFill>
                  <a:srgbClr val="FFFF00"/>
                </a:solidFill>
              </a:rPr>
              <a:t>Kafka </a:t>
            </a:r>
            <a:r>
              <a:rPr lang="en-US" altLang="zh-TW" b="1" dirty="0" smtClean="0">
                <a:solidFill>
                  <a:srgbClr val="FFFF00"/>
                </a:solidFill>
              </a:rPr>
              <a:t>Fundamental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Before </a:t>
            </a:r>
            <a:r>
              <a:rPr lang="en-US" altLang="zh-TW" sz="1800" dirty="0" smtClean="0">
                <a:solidFill>
                  <a:schemeClr val="tx1"/>
                </a:solidFill>
              </a:rPr>
              <a:t>moving deep into the Kafka, you must aware of the main terminologies such as topics, brokers, producers and consumers.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following diagram illustrates the main terminologies and the table describes the diagram components in detail.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https://www.tutorialspoint.com/apache_kafka/apache_kafka_fundamentals.htm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636912"/>
            <a:ext cx="6054503" cy="31683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</a:t>
            </a:r>
            <a:r>
              <a:rPr lang="en-US" altLang="zh-TW" b="1" dirty="0" smtClean="0">
                <a:solidFill>
                  <a:srgbClr val="FFFF00"/>
                </a:solidFill>
              </a:rPr>
              <a:t>Kafka </a:t>
            </a:r>
            <a:r>
              <a:rPr lang="en-US" altLang="zh-TW" b="1" dirty="0" smtClean="0">
                <a:solidFill>
                  <a:srgbClr val="FFFF00"/>
                </a:solidFill>
              </a:rPr>
              <a:t>Fundamental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In </a:t>
            </a:r>
            <a:r>
              <a:rPr lang="en-US" altLang="zh-TW" sz="1800" dirty="0" smtClean="0">
                <a:solidFill>
                  <a:schemeClr val="tx1"/>
                </a:solidFill>
              </a:rPr>
              <a:t>the above diagram, a topic is configured into three partitions.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Partition </a:t>
            </a:r>
            <a:r>
              <a:rPr lang="en-US" altLang="zh-TW" sz="1800" dirty="0" smtClean="0">
                <a:solidFill>
                  <a:schemeClr val="tx1"/>
                </a:solidFill>
              </a:rPr>
              <a:t>1 has two offset factors 0 and 1.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Partition </a:t>
            </a:r>
            <a:r>
              <a:rPr lang="en-US" altLang="zh-TW" sz="1800" dirty="0" smtClean="0">
                <a:solidFill>
                  <a:schemeClr val="tx1"/>
                </a:solidFill>
              </a:rPr>
              <a:t>2 has four offset factors 0, 1, 2, and 3.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Partition </a:t>
            </a:r>
            <a:r>
              <a:rPr lang="en-US" altLang="zh-TW" sz="1800" dirty="0" smtClean="0">
                <a:solidFill>
                  <a:schemeClr val="tx1"/>
                </a:solidFill>
              </a:rPr>
              <a:t>3 has one offset factor 0.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id of the replica is same as the id of the server that hosts </a:t>
            </a:r>
            <a:r>
              <a:rPr lang="en-US" altLang="zh-TW" sz="1800" dirty="0" smtClean="0">
                <a:solidFill>
                  <a:schemeClr val="tx1"/>
                </a:solidFill>
              </a:rPr>
              <a:t>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Assume, if the replication factor of the topic is set to 3, then Kafka will create 3 identical replicas of each partition and place them in the cluster to make available for all its operations.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To balance a load in cluster, each broker stores one or more of those partitions.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Multiple producers and consumers can publish and retrieve messages at the same time.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https://www.tutorialspoint.com/apache_kafka/apache_kafka_fundamentals.htm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</a:t>
            </a:r>
            <a:r>
              <a:rPr lang="en-US" altLang="zh-TW" b="1" dirty="0" smtClean="0">
                <a:solidFill>
                  <a:srgbClr val="FFFF00"/>
                </a:solidFill>
              </a:rPr>
              <a:t>Kafka </a:t>
            </a:r>
            <a:r>
              <a:rPr lang="en-US" altLang="zh-TW" b="1" dirty="0" smtClean="0">
                <a:solidFill>
                  <a:srgbClr val="FFFF00"/>
                </a:solidFill>
              </a:rPr>
              <a:t>Fundamental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components are explained below: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https://www.tutorialspoint.com/apache_kafka/apache_kafka_fundamentals.htm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700808"/>
          <a:ext cx="820891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7731074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Components and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Topics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 stream of messages belonging to a particular category is called a topic. Data is stored in topics.</a:t>
                      </a: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Topics are split into partitions. 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For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each topic, Kafka keeps a mini-mum of one partition. 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Each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such partition contains messages in an immutable ordered sequence. 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partition is implemented as a set of segment files of equal sizes.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Partition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Topics may have many partitions, so it can handle an arbitrary amount of data.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000000"/>
                          </a:solidFill>
                        </a:rPr>
                        <a:t>Partition offset</a:t>
                      </a:r>
                      <a:endParaRPr lang="en-US" sz="160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Each partitioned message has a unique sequence id called as offset.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600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Replicas of partition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Replicas are nothing but backups of a partition. 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Replicas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are never read or write data. </a:t>
                      </a:r>
                      <a:endParaRPr lang="en-US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They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are used to prevent data loss.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</a:t>
            </a:r>
            <a:r>
              <a:rPr lang="en-US" altLang="zh-TW" b="1" dirty="0" smtClean="0">
                <a:solidFill>
                  <a:srgbClr val="FFFF00"/>
                </a:solidFill>
              </a:rPr>
              <a:t>Kafka </a:t>
            </a:r>
            <a:r>
              <a:rPr lang="en-US" altLang="zh-TW" b="1" dirty="0" smtClean="0">
                <a:solidFill>
                  <a:srgbClr val="FFFF00"/>
                </a:solidFill>
              </a:rPr>
              <a:t>Fundamental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components are explained below: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https://www.tutorialspoint.com/apache_kafka/apache_kafka_fundamentals.htm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9552" y="1844824"/>
          <a:ext cx="8208912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7731074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Components and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Brokers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marL="711200" indent="-347663" algn="just" fontAlgn="t">
                        <a:buClr>
                          <a:srgbClr val="0070C0"/>
                        </a:buClr>
                        <a:buFont typeface="Wingdings" pitchFamily="2" charset="2"/>
                        <a:buChar char="u"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Brokers are simple system responsible for maintaining the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published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data. Each broker may have zero or more partitions per topic. Assume, if there are N partitions in a topic and N number of brokers, each broker will have one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partition.</a:t>
                      </a:r>
                    </a:p>
                    <a:p>
                      <a:pPr marL="711200" indent="-347663" algn="just" fontAlgn="t">
                        <a:buClr>
                          <a:srgbClr val="0070C0"/>
                        </a:buClr>
                        <a:buFont typeface="Wingdings" pitchFamily="2" charset="2"/>
                        <a:buChar char="u"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Assume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if there are N partitions in a topic and more than N brokers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(e.g., N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+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M),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the first N broker will have one partition and the next M broker will not have any partition for that particular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topic.</a:t>
                      </a:r>
                    </a:p>
                    <a:p>
                      <a:pPr marL="711200" indent="-347663" algn="just" fontAlgn="t">
                        <a:buClr>
                          <a:srgbClr val="0070C0"/>
                        </a:buClr>
                        <a:buFont typeface="Wingdings" pitchFamily="2" charset="2"/>
                        <a:buChar char="u"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Assume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if there are N partitions in a topic and less than N brokers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(e.g., N - M),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each broker will have one or more partition sharing among them. This scenario is not recommended due to unequal load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distribution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among the broker.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</a:t>
            </a:r>
            <a:r>
              <a:rPr lang="en-US" altLang="zh-TW" b="1" dirty="0" smtClean="0">
                <a:solidFill>
                  <a:srgbClr val="FFFF00"/>
                </a:solidFill>
              </a:rPr>
              <a:t>Kafka </a:t>
            </a:r>
            <a:r>
              <a:rPr lang="en-US" altLang="zh-TW" b="1" dirty="0" smtClean="0">
                <a:solidFill>
                  <a:srgbClr val="FFFF00"/>
                </a:solidFill>
              </a:rPr>
              <a:t>Fundamental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components are explained below: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https://www.tutorialspoint.com/apache_kafka/apache_kafka_fundamentals.htm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9552" y="1844824"/>
          <a:ext cx="820891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7731074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Components and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/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Kafka Cluster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Kafka has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more than one broker are called as Kafka cluster. A Kafka cluster can be expanded without downtime. These clusters are used to manage the persistence and replication of message data.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Producers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Producers are the publisher of messages to one or more Kafka topics. Producers send data to Kafka brokers. Every time a producer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publishes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message to a broker, the broker simply appends the message to the last segment file. Actually, the message will be appended to a partition. Producer can also send messages to a partition of their choice.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</a:t>
            </a:r>
            <a:r>
              <a:rPr lang="en-US" altLang="zh-TW" b="1" dirty="0" smtClean="0">
                <a:solidFill>
                  <a:srgbClr val="FFFF00"/>
                </a:solidFill>
              </a:rPr>
              <a:t>Kafka </a:t>
            </a:r>
            <a:r>
              <a:rPr lang="en-US" altLang="zh-TW" b="1" dirty="0" smtClean="0">
                <a:solidFill>
                  <a:srgbClr val="FFFF00"/>
                </a:solidFill>
              </a:rPr>
              <a:t>Fundamental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components are explained below: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https://www.tutorialspoint.com/apache_kafka/apache_kafka_fundamentals.htm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9552" y="1844824"/>
          <a:ext cx="820891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7731074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Components and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/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Consumers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Consumers read data from brokers. Consumers subscribes to one or more topics and consume published messages by pulling data from the brokers.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Leader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The Leader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 is the node responsible for all reads and writes for the given partition. Every partition has one server acting as a leader.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Follower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The node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which follows leader instructions are called 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as </a:t>
                      </a:r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Follower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 If the leader fails, one of the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followers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will automatically become the new leader. A follower acts as normal consumer, pulls messages and up-dates its own data store.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698</Words>
  <Application>Microsoft Office PowerPoint</Application>
  <PresentationFormat>如螢幕大小 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3 Kafka Fundamental</vt:lpstr>
      <vt:lpstr>3 Kafka Fundamental</vt:lpstr>
      <vt:lpstr>3 Kafka Fundamental</vt:lpstr>
      <vt:lpstr>3 Kafka Fundamental</vt:lpstr>
      <vt:lpstr>3 Kafka Fundamental</vt:lpstr>
      <vt:lpstr>3 Kafka Fundamental</vt:lpstr>
      <vt:lpstr>3 Kafka Fundamental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252</cp:revision>
  <dcterms:created xsi:type="dcterms:W3CDTF">2018-09-28T16:40:41Z</dcterms:created>
  <dcterms:modified xsi:type="dcterms:W3CDTF">2018-10-03T21:48:58Z</dcterms:modified>
</cp:coreProperties>
</file>