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4" r:id="rId4"/>
    <p:sldId id="266" r:id="rId5"/>
    <p:sldId id="265" r:id="rId6"/>
    <p:sldId id="267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894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4 Cluster Architecture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1" y="3645024"/>
            <a:ext cx="504056" cy="888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 Cluster Architecture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Take </a:t>
            </a:r>
            <a:r>
              <a:rPr lang="en-US" altLang="zh-TW" sz="1800" dirty="0" smtClean="0">
                <a:solidFill>
                  <a:schemeClr val="tx1"/>
                </a:solidFill>
              </a:rPr>
              <a:t>a look at the following illustration. It shows the cluster diagram of Kafka.</a:t>
            </a:r>
            <a:endParaRPr lang="en-US" altLang="zh-TW" sz="1800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/>
              <a:t>https://www.tutorialspoint.com/apache_kafka/apache_kafka_cluster_architecture.htm</a:t>
            </a:r>
            <a:endParaRPr lang="zh-TW" altLang="en-US" sz="1600" dirty="0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916832"/>
            <a:ext cx="6879430" cy="396044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 Cluster Architecture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The </a:t>
            </a:r>
            <a:r>
              <a:rPr lang="en-US" altLang="zh-TW" sz="1800" dirty="0" smtClean="0">
                <a:solidFill>
                  <a:schemeClr val="tx1"/>
                </a:solidFill>
              </a:rPr>
              <a:t>following table describes each of the components shown in the above diagram.</a:t>
            </a:r>
            <a:endParaRPr lang="en-US" altLang="zh-TW" sz="1800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/>
              <a:t>https://www.tutorialspoint.com/apache_kafka/apache_kafka_cluster_architecture.htm</a:t>
            </a:r>
            <a:endParaRPr lang="zh-TW" altLang="en-US" sz="1600" dirty="0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67544" y="1916832"/>
          <a:ext cx="828092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838"/>
                <a:gridCol w="7803082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Components and 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/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Broker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Kafka cluster typically consists of multiple brokers to maintain load balance. 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l" fontAlgn="t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Kafka 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brokers are stateless, so they use ZooKeeper for maintaining their cluster state. 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l" fontAlgn="t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One 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Kafka broker instance can handle hundreds of thousands of reads and writes per second and each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broker 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can handle TB of messages without performance impact. 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l" fontAlgn="t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Kafka 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broker leader election can be done by ZooKeeper.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 Cluster Architecture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The </a:t>
            </a:r>
            <a:r>
              <a:rPr lang="en-US" altLang="zh-TW" sz="1800" dirty="0" smtClean="0">
                <a:solidFill>
                  <a:schemeClr val="tx1"/>
                </a:solidFill>
              </a:rPr>
              <a:t>following table describes each of the components shown in the above diagram.</a:t>
            </a:r>
            <a:endParaRPr lang="en-US" altLang="zh-TW" sz="1800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/>
              <a:t>https://www.tutorialspoint.com/apache_kafka/apache_kafka_cluster_architecture.htm</a:t>
            </a:r>
            <a:endParaRPr lang="zh-TW" altLang="en-US" sz="1600" dirty="0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67544" y="1916832"/>
          <a:ext cx="828092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838"/>
                <a:gridCol w="7803082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Components and 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dirty="0"/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ZooKeeper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ZooKeeper is used for managing and coordinating Kafka broker. 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l" fontAlgn="t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ZooKeeper 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service is mainly used to notify producer and consumer about the presence of any new broker in the Kafka system or failure of the broker in the Kafka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system.</a:t>
                      </a:r>
                    </a:p>
                    <a:p>
                      <a:pPr algn="l" fontAlgn="t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As 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per the notification received by the Zookeeper regarding presence or failure of the broker then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producer 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and consumer takes decision and starts coordinating their task with some other broker.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 Cluster Architecture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The </a:t>
            </a:r>
            <a:r>
              <a:rPr lang="en-US" altLang="zh-TW" sz="1800" dirty="0" smtClean="0">
                <a:solidFill>
                  <a:schemeClr val="tx1"/>
                </a:solidFill>
              </a:rPr>
              <a:t>following table describes each of the components shown in the above diagram.</a:t>
            </a:r>
            <a:endParaRPr lang="en-US" altLang="zh-TW" sz="1800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/>
              <a:t>https://www.tutorialspoint.com/apache_kafka/apache_kafka_cluster_architecture.htm</a:t>
            </a:r>
            <a:endParaRPr lang="zh-TW" altLang="en-US" sz="1600" dirty="0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67544" y="1916832"/>
          <a:ext cx="82809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838"/>
                <a:gridCol w="7803082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Components and 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dirty="0"/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Producers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Producers push data to brokers. 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l" fontAlgn="t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When 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the new broker is started, all the producers search it and automatically sends a message to that new broker. 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l" fontAlgn="t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Kafka 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producer doesn’t wait for acknowledgements from the broker and sends messages as fast as the broker can handle.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4 Cluster Architecture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The </a:t>
            </a:r>
            <a:r>
              <a:rPr lang="en-US" altLang="zh-TW" sz="1800" dirty="0" smtClean="0">
                <a:solidFill>
                  <a:schemeClr val="tx1"/>
                </a:solidFill>
              </a:rPr>
              <a:t>following table describes each of the components shown in the above diagram.</a:t>
            </a:r>
            <a:endParaRPr lang="en-US" altLang="zh-TW" sz="1800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/>
              <a:t>https://www.tutorialspoint.com/apache_kafka/apache_kafka_cluster_architecture.htm</a:t>
            </a:r>
            <a:endParaRPr lang="zh-TW" altLang="en-US" sz="1600" dirty="0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67544" y="1916832"/>
          <a:ext cx="8280920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838"/>
                <a:gridCol w="7803082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Components and 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dirty="0"/>
                        <a:t>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Consumers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Since Kafka brokers are stateless, which means that the consumer has to maintain how many messages have been consumed by using partition offset. 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l" fontAlgn="t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If 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the consumer acknowledges a particular message offset, it implies that the consumer has consumed all prior messages. 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l" fontAlgn="t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The 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consumer issues an asynchronous pull request to the broker to have a buffer of bytes ready to consume. 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l" fontAlgn="t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The 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consumers can rewind or skip to any point in a partition simply by supplying an offset value. </a:t>
                      </a:r>
                      <a:endParaRPr lang="en-US" smtClean="0">
                        <a:solidFill>
                          <a:srgbClr val="000000"/>
                        </a:solidFill>
                      </a:endParaRPr>
                    </a:p>
                    <a:p>
                      <a:pPr algn="l" fontAlgn="t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Consumer 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offset value is notified by ZooKeeper.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2018/10/3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426</Words>
  <Application>Microsoft Office PowerPoint</Application>
  <PresentationFormat>如螢幕大小 (4:3)</PresentationFormat>
  <Paragraphs>63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4 Cluster Architecture</vt:lpstr>
      <vt:lpstr>4 Cluster Architecture</vt:lpstr>
      <vt:lpstr>4 Cluster Architecture</vt:lpstr>
      <vt:lpstr>4 Cluster Architecture</vt:lpstr>
      <vt:lpstr>4 Cluster Architecture</vt:lpstr>
      <vt:lpstr>4 Cluster Architecture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274</cp:revision>
  <dcterms:created xsi:type="dcterms:W3CDTF">2018-09-28T16:40:41Z</dcterms:created>
  <dcterms:modified xsi:type="dcterms:W3CDTF">2018-10-03T22:07:28Z</dcterms:modified>
</cp:coreProperties>
</file>