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9" r:id="rId4"/>
    <p:sldId id="278" r:id="rId5"/>
    <p:sldId id="280" r:id="rId6"/>
    <p:sldId id="275" r:id="rId7"/>
    <p:sldId id="276" r:id="rId8"/>
    <p:sldId id="277" r:id="rId9"/>
    <p:sldId id="264" r:id="rId10"/>
    <p:sldId id="266" r:id="rId11"/>
    <p:sldId id="28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9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pache.org/dyn/closer.cgi?path=/kafka/0.9.0.0/kafka_2.11-0.9.0.0.tgz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zookeeper.apache.org/release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 Install Kafka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504056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6.3 Install Kafka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Download Kafka: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hlinkClick r:id="rId2"/>
              </a:rPr>
              <a:t>https://www.apache.org/dyn/closer.cgi?path=/</a:t>
            </a:r>
            <a:r>
              <a:rPr lang="en-US" altLang="zh-TW" sz="1800" dirty="0" smtClean="0">
                <a:hlinkClick r:id="rId2"/>
              </a:rPr>
              <a:t>kafka/0.9.0.0/kafka_2.11-0.9.0.0.tgz</a:t>
            </a:r>
            <a:endParaRPr lang="en-US" altLang="zh-TW" sz="1800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Unzip Kafka to “</a:t>
            </a:r>
            <a:r>
              <a:rPr lang="en-US" altLang="zh-TW" sz="1800" dirty="0" smtClean="0">
                <a:solidFill>
                  <a:schemeClr val="tx1"/>
                </a:solidFill>
              </a:rPr>
              <a:t>C:\kafka</a:t>
            </a:r>
            <a:r>
              <a:rPr lang="en-US" altLang="zh-TW" sz="1800" dirty="0" smtClean="0">
                <a:solidFill>
                  <a:schemeClr val="tx1"/>
                </a:solidFill>
              </a:rPr>
              <a:t>_2.11-2.0.0”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C:\cd  kaffka_2.11-2.0.0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C:\kafka_2.11-2.0.0 &gt; bin\windows\kafka-server-start.bat config\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server.properties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marL="711200" indent="-347663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https://www.tutorialspoint.com/apache_kafka/apache_kafka_workflow.htmx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140968"/>
            <a:ext cx="6324600" cy="3190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6.3 Install Kafka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Stop Kafka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C:\kafka_2.11-2.0.0 &gt; bin\windows\kafka-server-stop.bat config\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server.properties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marL="711200" indent="-347663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https://www.tutorialspoint.com/apache_kafka/apache_kafka_workflow.htmx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76872"/>
            <a:ext cx="6105525" cy="5524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Install Kafka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208912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Kafka requires: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Java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Zookeeper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https://www.tutorialspoint.com/apache_kafka/apache_kafka_installation_steps.htm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6.1 Install 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504056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6.1 Install 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Install Java: </a:t>
            </a:r>
            <a:r>
              <a:rPr lang="en-US" altLang="zh-TW" sz="1800" dirty="0" smtClean="0">
                <a:solidFill>
                  <a:schemeClr val="tx1"/>
                </a:solidFill>
                <a:hlinkClick r:id="rId2"/>
              </a:rPr>
              <a:t>https://java.com/en/download/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https://www.tutorialspoint.com/apache_kafka/apache_kafka_installation_steps.htm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6.2 Install Zookeeper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504056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6.2 Install Zookeeper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08912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Install Zookeeper-3.4.1:  </a:t>
            </a:r>
            <a:r>
              <a:rPr lang="en-US" altLang="zh-TW" sz="1800" dirty="0" smtClean="0">
                <a:hlinkClick r:id="rId2"/>
              </a:rPr>
              <a:t>http://</a:t>
            </a:r>
            <a:r>
              <a:rPr lang="en-US" altLang="zh-TW" sz="1800" dirty="0" smtClean="0">
                <a:hlinkClick r:id="rId2"/>
              </a:rPr>
              <a:t>zookeeper.apache.org/releases.html</a:t>
            </a:r>
            <a:endParaRPr lang="en-US" altLang="zh-TW" sz="1800" dirty="0" smtClean="0"/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Unzip and put C:\Zookeeper-3.4.1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m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kdir</a:t>
            </a:r>
            <a:r>
              <a:rPr lang="en-US" altLang="zh-TW" sz="1800" dirty="0" smtClean="0">
                <a:solidFill>
                  <a:schemeClr val="tx1"/>
                </a:solidFill>
              </a:rPr>
              <a:t> C:\Zookeeper-3.4.12\data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Edit C:\Zookeeper-3.4.12\conf\zoo.cfg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https://www.tutorialspoint.com/apache_kafka/apache_kafka_installation_steps.htm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780928"/>
            <a:ext cx="4290679" cy="362774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副標題 2"/>
          <p:cNvSpPr txBox="1">
            <a:spLocks/>
          </p:cNvSpPr>
          <p:nvPr/>
        </p:nvSpPr>
        <p:spPr>
          <a:xfrm>
            <a:off x="539552" y="2852936"/>
            <a:ext cx="2664296" cy="11521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tickTime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=2000 </a:t>
            </a: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dataDir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=C:\zookeeper-3.4.1\data </a:t>
            </a: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clientPort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=2181 </a:t>
            </a: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initLimit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=5 </a:t>
            </a: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syncLimit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6.2 Install Zookeeper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Start Zookeeper server: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https://www.tutorialspoint.com/apache_kafka/apache_kafka_installation_steps.htm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755576" y="1844824"/>
            <a:ext cx="331236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C:\Zookeeper-3.4.12\bin\zkServer.cmd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601266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6.2 Install Zookeeper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Start Zookeeper CLI: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https://www.tutorialspoint.com/apache_kafka/apache_kafka_installation_steps.htm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755576" y="1844824"/>
            <a:ext cx="331236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C:\Zookeeper-3.4.12\bin\zkCli.cmd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20888"/>
            <a:ext cx="6381750" cy="3190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6.3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 Install Kafka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504056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175</Words>
  <Application>Microsoft Office PowerPoint</Application>
  <PresentationFormat>如螢幕大小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6 Install Kafka</vt:lpstr>
      <vt:lpstr>6 Install Kafka</vt:lpstr>
      <vt:lpstr>6.1 Install Java</vt:lpstr>
      <vt:lpstr>6.1 Install Java</vt:lpstr>
      <vt:lpstr>6.2 Install Zookeeper</vt:lpstr>
      <vt:lpstr>6.2 Install Zookeeper</vt:lpstr>
      <vt:lpstr>6.2 Install Zookeeper</vt:lpstr>
      <vt:lpstr>6.2 Install Zookeeper</vt:lpstr>
      <vt:lpstr>6.3 Install Kafka</vt:lpstr>
      <vt:lpstr>6.3 Install Kafka</vt:lpstr>
      <vt:lpstr>6.3 Install Kafka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346</cp:revision>
  <dcterms:created xsi:type="dcterms:W3CDTF">2018-09-28T16:40:41Z</dcterms:created>
  <dcterms:modified xsi:type="dcterms:W3CDTF">2018-10-04T05:59:12Z</dcterms:modified>
</cp:coreProperties>
</file>