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509C-BD4F-47BF-9B1E-FC2E949B362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Clr>
                <a:srgbClr val="0070C0"/>
              </a:buCl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1: MongoDB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smtClean="0">
                <a:solidFill>
                  <a:srgbClr val="FFFF00"/>
                </a:solidFill>
              </a:rPr>
              <a:t>1 MongoDB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224136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MongoDB is an open-source document database and leading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NoSQL</a:t>
            </a:r>
            <a:r>
              <a:rPr lang="en-US" altLang="zh-TW" sz="1800" dirty="0" smtClean="0">
                <a:solidFill>
                  <a:schemeClr val="tx1"/>
                </a:solidFill>
              </a:rPr>
              <a:t> database.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MongoDB is written in C++.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smtClean="0">
                <a:solidFill>
                  <a:schemeClr val="tx1"/>
                </a:solidFill>
              </a:rPr>
              <a:t>This </a:t>
            </a:r>
            <a:r>
              <a:rPr lang="en-US" altLang="zh-TW" sz="1800" dirty="0" smtClean="0">
                <a:solidFill>
                  <a:schemeClr val="tx1"/>
                </a:solidFill>
              </a:rPr>
              <a:t>tutorial will give you great understanding on MongoDB concepts needed to create and deploy a highly scalable and performance-oriented database.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https://www.tutorialspoint.com/mongodb/index.htm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Chapter 1: MongoDB</vt:lpstr>
      <vt:lpstr>1 MongoDB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33</cp:revision>
  <dcterms:created xsi:type="dcterms:W3CDTF">2018-09-28T16:40:41Z</dcterms:created>
  <dcterms:modified xsi:type="dcterms:W3CDTF">2018-09-29T18:27:03Z</dcterms:modified>
</cp:coreProperties>
</file>