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2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: MongoDB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</a:t>
            </a:r>
            <a:r>
              <a:rPr lang="en-US" altLang="zh-TW" b="1" dirty="0" smtClean="0">
                <a:solidFill>
                  <a:srgbClr val="FFFF00"/>
                </a:solidFill>
              </a:rPr>
              <a:t>MongoDB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/>
              <a:t>MongoDB is a cross-platform, document oriented database that provides, high performance, high availability, and easy scalability.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/>
              <a:t>MongoDB works on concept of collection and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/>
              <a:t>Database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Database is a physical container for collections. Each database gets its own set of files on the file system. A single MongoDB server typically has multiple databases.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/>
              <a:t>Collection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Collection is a group of MongoDB documents.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It is the equivalent of an RDBMS table.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collection exists within a single database.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Collections do not enforce a schema.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Documents within a collection can have different fields.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Typically, all documents in a collection are of similar or related purpose.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</a:t>
            </a:r>
            <a:r>
              <a:rPr lang="en-US" altLang="zh-TW" b="1" dirty="0" smtClean="0">
                <a:solidFill>
                  <a:srgbClr val="FFFF00"/>
                </a:solidFill>
              </a:rPr>
              <a:t>MongoDB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/>
              <a:t>Document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document is a set of key-value pairs.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Documents have dynamic schema.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Dynamic schema means that documents in the same collection do not need to have the same set of fields or structure, and common fields in a collection's documents may hold different types of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</a:t>
            </a:r>
            <a:r>
              <a:rPr lang="en-US" altLang="zh-TW" b="1" dirty="0" smtClean="0">
                <a:solidFill>
                  <a:srgbClr val="FFFF00"/>
                </a:solidFill>
              </a:rPr>
              <a:t>MongoDB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/>
              <a:t>The following table shows the relationship of RDBMS terminology with MongoDB.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536" y="1916832"/>
          <a:ext cx="844825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5495925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RDBMS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MongoDB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Database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Database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Collection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Tuple/Row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Document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Field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Table Join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Embedded Documents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Primary Key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Primary Key (Default key _id provided by </a:t>
                      </a:r>
                      <a:r>
                        <a:rPr lang="en-US" dirty="0" err="1"/>
                        <a:t>mongodb</a:t>
                      </a:r>
                      <a:r>
                        <a:rPr lang="en-US" dirty="0"/>
                        <a:t> itself)</a:t>
                      </a:r>
                    </a:p>
                  </a:txBody>
                  <a:tcPr marL="76200" marR="76200" marT="76200" marB="76200"/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Server and Client</a:t>
                      </a:r>
                      <a:endParaRPr lang="en-US" dirty="0"/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Mysqld</a:t>
                      </a:r>
                      <a:r>
                        <a:rPr lang="en-US" dirty="0"/>
                        <a:t>/Oracle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mongod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mysql/sqlplus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mongo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Sample Document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Sample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Following example shows the </a:t>
            </a:r>
            <a:r>
              <a:rPr lang="en-US" altLang="zh-TW" b="1" dirty="0" smtClean="0"/>
              <a:t>document structure </a:t>
            </a:r>
            <a:r>
              <a:rPr lang="en-US" altLang="zh-TW" dirty="0" smtClean="0"/>
              <a:t>of a blog 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mtClean="0"/>
              <a:t>MongoDB </a:t>
            </a:r>
            <a:r>
              <a:rPr lang="en-US" altLang="zh-TW" dirty="0" smtClean="0"/>
              <a:t>document format is a JSON format which is </a:t>
            </a:r>
            <a:r>
              <a:rPr lang="en-US" altLang="zh-TW" b="1" dirty="0" smtClean="0"/>
              <a:t>comma separated key value pair</a:t>
            </a:r>
            <a:r>
              <a:rPr lang="en-US" altLang="zh-TW" dirty="0" smtClean="0"/>
              <a:t>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95536" y="2492896"/>
            <a:ext cx="4104456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{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_id: ObjectId(7df78ad8902c)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title: 'MongoDB Overview',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description: 'MongoDB is no </a:t>
            </a:r>
            <a:r>
              <a:rPr lang="en-US" altLang="zh-TW" sz="1400" dirty="0" err="1" smtClean="0"/>
              <a:t>sql</a:t>
            </a:r>
            <a:r>
              <a:rPr lang="en-US" altLang="zh-TW" sz="1400" dirty="0" smtClean="0"/>
              <a:t> database',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by: 'tutorials point',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url: 'http://www.tutorialspoint.com',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tags: ['</a:t>
            </a:r>
            <a:r>
              <a:rPr lang="en-US" altLang="zh-TW" sz="1400" dirty="0" err="1" smtClean="0"/>
              <a:t>mongodb</a:t>
            </a:r>
            <a:r>
              <a:rPr lang="en-US" altLang="zh-TW" sz="1400" dirty="0" smtClean="0"/>
              <a:t>', 'database', '</a:t>
            </a:r>
            <a:r>
              <a:rPr lang="en-US" altLang="zh-TW" sz="1400" dirty="0" err="1" smtClean="0"/>
              <a:t>NoSQL</a:t>
            </a:r>
            <a:r>
              <a:rPr lang="en-US" altLang="zh-TW" sz="1400" dirty="0" smtClean="0"/>
              <a:t>'],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likes: 100, </a:t>
            </a: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644008" y="2393504"/>
            <a:ext cx="4032448" cy="44644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 comments: [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user:'user1',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message: 'My first comment',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dateCreated</a:t>
            </a:r>
            <a:r>
              <a:rPr lang="en-US" altLang="zh-TW" sz="1400" dirty="0" smtClean="0"/>
              <a:t>: new Date(2011,1,20,2,15),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like: 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},  {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user:'user2',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message: 'My second comments',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dateCreated</a:t>
            </a:r>
            <a:r>
              <a:rPr lang="en-US" altLang="zh-TW" sz="1400" dirty="0" smtClean="0"/>
              <a:t>: new Date(2011,1,25,7,45),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      like: 5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     } ]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400" dirty="0" smtClean="0"/>
              <a:t>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400" dirty="0" smtClean="0"/>
              <a:t>     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Sample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_id</a:t>
            </a:r>
            <a:r>
              <a:rPr lang="en-US" altLang="zh-TW" dirty="0" smtClean="0"/>
              <a:t> is a 12 bytes hexadecimal number which assures the uniqueness of every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You can provide _id while inserting the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don’t provide then MongoDB provides a unique id for every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These 12 bytes first 4 bytes for the current timestamp, next 3 bytes for machine id, next 2 bytes for process id of MongoDB server, and remaining 3 bytes are simple incremental VALUE.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https://www.tutorialspoint.com/mongodb/mongodb_overview.htm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416</Words>
  <Application>Microsoft Office PowerPoint</Application>
  <PresentationFormat>如螢幕大小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Chapter 2: MongoDB Overview</vt:lpstr>
      <vt:lpstr>2 MongoDB Overview</vt:lpstr>
      <vt:lpstr>2 MongoDB Overview</vt:lpstr>
      <vt:lpstr>2 MongoDB Overview</vt:lpstr>
      <vt:lpstr>2.1 Sample Document</vt:lpstr>
      <vt:lpstr>2.1 Sample Document</vt:lpstr>
      <vt:lpstr>2.1 Sample Document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65</cp:revision>
  <dcterms:created xsi:type="dcterms:W3CDTF">2018-09-28T16:40:41Z</dcterms:created>
  <dcterms:modified xsi:type="dcterms:W3CDTF">2018-09-29T18:19:04Z</dcterms:modified>
</cp:coreProperties>
</file>