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9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 fontScale="90000"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</a:t>
            </a:r>
            <a:r>
              <a:rPr lang="en-US" altLang="zh-TW" sz="4800" b="1" dirty="0" smtClean="0">
                <a:solidFill>
                  <a:srgbClr val="FFFF00"/>
                </a:solidFill>
              </a:rPr>
              <a:t>3: MongoDB Advantage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MongoDB </a:t>
            </a:r>
            <a:r>
              <a:rPr lang="en-US" altLang="zh-TW" b="1" dirty="0" smtClean="0">
                <a:solidFill>
                  <a:srgbClr val="FFFF00"/>
                </a:solidFill>
              </a:rPr>
              <a:t>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405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Any </a:t>
            </a:r>
            <a:r>
              <a:rPr lang="en-US" altLang="zh-TW" dirty="0" smtClean="0"/>
              <a:t>relational database has a typical schema design that shows number of tables and the relationship between these tables.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MongoDB has no </a:t>
            </a:r>
            <a:r>
              <a:rPr lang="en-US" altLang="zh-TW" dirty="0" smtClean="0"/>
              <a:t>concept of </a:t>
            </a:r>
            <a:r>
              <a:rPr lang="en-US" altLang="zh-TW" dirty="0" smtClean="0"/>
              <a:t>relationship.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Advantages </a:t>
            </a:r>
            <a:r>
              <a:rPr lang="en-US" altLang="zh-TW" b="1" dirty="0" smtClean="0"/>
              <a:t>of MongoDB over </a:t>
            </a:r>
            <a:r>
              <a:rPr lang="en-US" altLang="zh-TW" b="1" dirty="0" smtClean="0"/>
              <a:t>RDBMS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Schema less</a:t>
            </a:r>
            <a:r>
              <a:rPr lang="en-US" altLang="zh-TW" sz="1800" dirty="0" smtClean="0">
                <a:solidFill>
                  <a:schemeClr val="tx1"/>
                </a:solidFill>
              </a:rPr>
              <a:t>: </a:t>
            </a:r>
            <a:r>
              <a:rPr lang="en-US" altLang="zh-TW" sz="1800" dirty="0" smtClean="0">
                <a:solidFill>
                  <a:schemeClr val="tx1"/>
                </a:solidFill>
              </a:rPr>
              <a:t>MongoDB is a document database in which one collection holds different documents. Number of fields, content and size of the document can differ from one document to </a:t>
            </a:r>
            <a:r>
              <a:rPr lang="en-US" altLang="zh-TW" sz="1800" dirty="0" smtClean="0">
                <a:solidFill>
                  <a:schemeClr val="tx1"/>
                </a:solidFill>
              </a:rPr>
              <a:t>another.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Structure </a:t>
            </a:r>
            <a:r>
              <a:rPr lang="en-US" altLang="zh-TW" sz="1800" dirty="0" smtClean="0">
                <a:solidFill>
                  <a:schemeClr val="tx1"/>
                </a:solidFill>
              </a:rPr>
              <a:t>of a single object is </a:t>
            </a:r>
            <a:r>
              <a:rPr lang="en-US" altLang="zh-TW" sz="1800" dirty="0" smtClean="0">
                <a:solidFill>
                  <a:schemeClr val="tx1"/>
                </a:solidFill>
              </a:rPr>
              <a:t>clear.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No </a:t>
            </a:r>
            <a:r>
              <a:rPr lang="en-US" altLang="zh-TW" sz="1800" dirty="0" smtClean="0">
                <a:solidFill>
                  <a:schemeClr val="tx1"/>
                </a:solidFill>
              </a:rPr>
              <a:t>complex </a:t>
            </a:r>
            <a:r>
              <a:rPr lang="en-US" altLang="zh-TW" sz="1800" dirty="0" smtClean="0">
                <a:solidFill>
                  <a:schemeClr val="tx1"/>
                </a:solidFill>
              </a:rPr>
              <a:t>joins.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Deep query-ability: </a:t>
            </a:r>
            <a:r>
              <a:rPr lang="en-US" altLang="zh-TW" sz="1800" dirty="0" smtClean="0">
                <a:solidFill>
                  <a:schemeClr val="tx1"/>
                </a:solidFill>
              </a:rPr>
              <a:t>MongoDB supports dynamic queries on documents using a document-based query language that's nearly as powerful as </a:t>
            </a:r>
            <a:r>
              <a:rPr lang="en-US" altLang="zh-TW" sz="1800" dirty="0" smtClean="0">
                <a:solidFill>
                  <a:schemeClr val="tx1"/>
                </a:solidFill>
              </a:rPr>
              <a:t>SQL.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Tuning.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Ease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of 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scale-out</a:t>
            </a:r>
            <a:r>
              <a:rPr lang="en-US" altLang="zh-TW" dirty="0" smtClean="0">
                <a:solidFill>
                  <a:schemeClr val="tx1"/>
                </a:solidFill>
              </a:rPr>
              <a:t>: </a:t>
            </a:r>
            <a:r>
              <a:rPr lang="en-US" altLang="zh-TW" sz="1800" dirty="0" smtClean="0">
                <a:solidFill>
                  <a:schemeClr val="tx1"/>
                </a:solidFill>
              </a:rPr>
              <a:t>MongoDB </a:t>
            </a:r>
            <a:r>
              <a:rPr lang="en-US" altLang="zh-TW" sz="1800" dirty="0" smtClean="0">
                <a:solidFill>
                  <a:schemeClr val="tx1"/>
                </a:solidFill>
              </a:rPr>
              <a:t>is easy to </a:t>
            </a:r>
            <a:r>
              <a:rPr lang="en-US" altLang="zh-TW" sz="1800" dirty="0" smtClean="0">
                <a:solidFill>
                  <a:schemeClr val="tx1"/>
                </a:solidFill>
              </a:rPr>
              <a:t>scale.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Conversion/mapping </a:t>
            </a:r>
            <a:r>
              <a:rPr lang="en-US" altLang="zh-TW" sz="1800" dirty="0" smtClean="0">
                <a:solidFill>
                  <a:schemeClr val="tx1"/>
                </a:solidFill>
              </a:rPr>
              <a:t>of application objects to database objects not </a:t>
            </a:r>
            <a:r>
              <a:rPr lang="en-US" altLang="zh-TW" sz="1800" dirty="0" smtClean="0">
                <a:solidFill>
                  <a:schemeClr val="tx1"/>
                </a:solidFill>
              </a:rPr>
              <a:t>needed.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Uses </a:t>
            </a:r>
            <a:r>
              <a:rPr lang="en-US" altLang="zh-TW" sz="1800" dirty="0" smtClean="0">
                <a:solidFill>
                  <a:schemeClr val="tx1"/>
                </a:solidFill>
              </a:rPr>
              <a:t>internal memory for storing the (windowed) working set, enabling faster access of data</a:t>
            </a:r>
            <a:r>
              <a:rPr lang="en-US" altLang="zh-TW" sz="1800" dirty="0" smtClean="0">
                <a:solidFill>
                  <a:schemeClr val="tx1"/>
                </a:solidFill>
              </a:rPr>
              <a:t>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https://www.tutorialspoint.com/mongodb/mongodb_advantages.htm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3 </a:t>
            </a:r>
            <a:r>
              <a:rPr lang="en-US" altLang="zh-TW" b="1" dirty="0" smtClean="0">
                <a:solidFill>
                  <a:srgbClr val="FFFF00"/>
                </a:solidFill>
              </a:rPr>
              <a:t>MongoDB </a:t>
            </a:r>
            <a:r>
              <a:rPr lang="en-US" altLang="zh-TW" b="1" dirty="0" smtClean="0">
                <a:solidFill>
                  <a:srgbClr val="FFFF00"/>
                </a:solidFill>
              </a:rPr>
              <a:t>Advantage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0405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Why </a:t>
            </a:r>
            <a:r>
              <a:rPr lang="en-US" altLang="zh-TW" b="1" dirty="0" smtClean="0"/>
              <a:t>Use </a:t>
            </a:r>
            <a:r>
              <a:rPr lang="en-US" altLang="zh-TW" b="1" dirty="0" smtClean="0"/>
              <a:t>MongoDB?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Document </a:t>
            </a:r>
            <a:r>
              <a:rPr lang="en-US" altLang="zh-TW" b="1" dirty="0" smtClean="0">
                <a:solidFill>
                  <a:schemeClr val="tx1"/>
                </a:solidFill>
              </a:rPr>
              <a:t>Oriented Storage</a:t>
            </a:r>
            <a:r>
              <a:rPr lang="en-US" altLang="zh-TW" dirty="0" smtClean="0">
                <a:solidFill>
                  <a:schemeClr val="tx1"/>
                </a:solidFill>
              </a:rPr>
              <a:t> − Data is stored in the form of JSON style </a:t>
            </a:r>
            <a:r>
              <a:rPr lang="en-US" altLang="zh-TW" dirty="0" smtClean="0">
                <a:solidFill>
                  <a:schemeClr val="tx1"/>
                </a:solidFill>
              </a:rPr>
              <a:t>documents.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Index </a:t>
            </a:r>
            <a:r>
              <a:rPr lang="en-US" altLang="zh-TW" dirty="0" smtClean="0">
                <a:solidFill>
                  <a:schemeClr val="tx1"/>
                </a:solidFill>
              </a:rPr>
              <a:t>on any </a:t>
            </a:r>
            <a:r>
              <a:rPr lang="en-US" altLang="zh-TW" dirty="0" smtClean="0">
                <a:solidFill>
                  <a:schemeClr val="tx1"/>
                </a:solidFill>
              </a:rPr>
              <a:t>attribute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Replication </a:t>
            </a:r>
            <a:r>
              <a:rPr lang="en-US" altLang="zh-TW" dirty="0" smtClean="0">
                <a:solidFill>
                  <a:schemeClr val="tx1"/>
                </a:solidFill>
              </a:rPr>
              <a:t>and high </a:t>
            </a:r>
            <a:r>
              <a:rPr lang="en-US" altLang="zh-TW" dirty="0" smtClean="0">
                <a:solidFill>
                  <a:schemeClr val="tx1"/>
                </a:solidFill>
              </a:rPr>
              <a:t>availability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Auto-sharding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Rich queries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Fast </a:t>
            </a:r>
            <a:r>
              <a:rPr lang="en-US" altLang="zh-TW" dirty="0" smtClean="0">
                <a:solidFill>
                  <a:schemeClr val="tx1"/>
                </a:solidFill>
              </a:rPr>
              <a:t>in-place </a:t>
            </a:r>
            <a:r>
              <a:rPr lang="en-US" altLang="zh-TW" dirty="0" smtClean="0">
                <a:solidFill>
                  <a:schemeClr val="tx1"/>
                </a:solidFill>
              </a:rPr>
              <a:t>updates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Professional </a:t>
            </a:r>
            <a:r>
              <a:rPr lang="en-US" altLang="zh-TW" dirty="0" smtClean="0">
                <a:solidFill>
                  <a:schemeClr val="tx1"/>
                </a:solidFill>
              </a:rPr>
              <a:t>support by </a:t>
            </a:r>
            <a:r>
              <a:rPr lang="en-US" altLang="zh-TW" dirty="0" smtClean="0">
                <a:solidFill>
                  <a:schemeClr val="tx1"/>
                </a:solidFill>
              </a:rPr>
              <a:t>MongoDB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Where </a:t>
            </a:r>
            <a:r>
              <a:rPr lang="en-US" altLang="zh-TW" b="1" dirty="0" smtClean="0"/>
              <a:t>to Use </a:t>
            </a:r>
            <a:r>
              <a:rPr lang="en-US" altLang="zh-TW" b="1" dirty="0" smtClean="0"/>
              <a:t>MongoDB?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Big Data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Content </a:t>
            </a:r>
            <a:r>
              <a:rPr lang="en-US" altLang="zh-TW" dirty="0" smtClean="0">
                <a:solidFill>
                  <a:schemeClr val="tx1"/>
                </a:solidFill>
              </a:rPr>
              <a:t>Management and </a:t>
            </a:r>
            <a:r>
              <a:rPr lang="en-US" altLang="zh-TW" dirty="0" smtClean="0">
                <a:solidFill>
                  <a:schemeClr val="tx1"/>
                </a:solidFill>
              </a:rPr>
              <a:t>Delivery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Mobile </a:t>
            </a:r>
            <a:r>
              <a:rPr lang="en-US" altLang="zh-TW" dirty="0" smtClean="0">
                <a:solidFill>
                  <a:schemeClr val="tx1"/>
                </a:solidFill>
              </a:rPr>
              <a:t>and Social </a:t>
            </a:r>
            <a:r>
              <a:rPr lang="en-US" altLang="zh-TW" dirty="0" smtClean="0">
                <a:solidFill>
                  <a:schemeClr val="tx1"/>
                </a:solidFill>
              </a:rPr>
              <a:t>Infrastructure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User </a:t>
            </a:r>
            <a:r>
              <a:rPr lang="en-US" altLang="zh-TW" dirty="0" smtClean="0">
                <a:solidFill>
                  <a:schemeClr val="tx1"/>
                </a:solidFill>
              </a:rPr>
              <a:t>Data </a:t>
            </a:r>
            <a:r>
              <a:rPr lang="en-US" altLang="zh-TW" dirty="0" smtClean="0">
                <a:solidFill>
                  <a:schemeClr val="tx1"/>
                </a:solidFill>
              </a:rPr>
              <a:t>Management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Data </a:t>
            </a:r>
            <a:r>
              <a:rPr lang="en-US" altLang="zh-TW" dirty="0" smtClean="0">
                <a:solidFill>
                  <a:schemeClr val="tx1"/>
                </a:solidFill>
              </a:rPr>
              <a:t>Hub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https://www.tutorialspoint.com/mongodb/mongodb_advantages.htm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178</Words>
  <Application>Microsoft Office PowerPoint</Application>
  <PresentationFormat>如螢幕大小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Chapter 3: MongoDB Advantage</vt:lpstr>
      <vt:lpstr>3 MongoDB Advantage</vt:lpstr>
      <vt:lpstr>3 MongoDB Advantage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84</cp:revision>
  <dcterms:created xsi:type="dcterms:W3CDTF">2018-09-28T16:40:41Z</dcterms:created>
  <dcterms:modified xsi:type="dcterms:W3CDTF">2018-09-29T18:46:18Z</dcterms:modified>
</cp:coreProperties>
</file>