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0" r:id="rId6"/>
    <p:sldId id="265" r:id="rId7"/>
    <p:sldId id="266" r:id="rId8"/>
    <p:sldId id="267" r:id="rId9"/>
    <p:sldId id="268" r:id="rId10"/>
    <p:sldId id="269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74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ongodb.org/dl/win32/i38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questions/49962591/installing-mongodb-compass-this-may-take-a-few-minut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4: MongoDB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6100" y="2060848"/>
            <a:ext cx="6057900" cy="2667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Start Mongo Shell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Check </a:t>
            </a:r>
            <a:r>
              <a:rPr lang="en-US" altLang="zh-TW" dirty="0" err="1" smtClean="0"/>
              <a:t>db.test.stats</a:t>
            </a:r>
            <a:r>
              <a:rPr lang="en-US" altLang="zh-TW" dirty="0" smtClean="0"/>
              <a:t>(): statistics of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467544" y="1988840"/>
            <a:ext cx="2448272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&gt;</a:t>
            </a:r>
            <a:r>
              <a:rPr lang="en-US" altLang="zh-TW" dirty="0" err="1" smtClean="0"/>
              <a:t>db.test.stats</a:t>
            </a:r>
            <a:r>
              <a:rPr lang="en-US" altLang="zh-TW" dirty="0" smtClean="0"/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# exit mongo shell</a:t>
            </a: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&gt; exit</a:t>
            </a:r>
            <a:endParaRPr lang="en-US" altLang="zh-TW" dirty="0" smtClean="0"/>
          </a:p>
        </p:txBody>
      </p:sp>
      <p:sp>
        <p:nvSpPr>
          <p:cNvPr id="11" name="矩形 10"/>
          <p:cNvSpPr/>
          <p:nvPr/>
        </p:nvSpPr>
        <p:spPr>
          <a:xfrm>
            <a:off x="3059832" y="3140968"/>
            <a:ext cx="2520280" cy="1584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0" idx="2"/>
            <a:endCxn id="11" idx="1"/>
          </p:cNvCxnSpPr>
          <p:nvPr/>
        </p:nvCxnSpPr>
        <p:spPr>
          <a:xfrm>
            <a:off x="1691680" y="2996952"/>
            <a:ext cx="1368152" cy="9361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MongoDB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Make sure you get correct version of MongoDB depending upon your Windows version.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Use </a:t>
            </a:r>
            <a:r>
              <a:rPr lang="en-US" altLang="zh-TW" dirty="0" err="1" smtClean="0"/>
              <a:t>wmic</a:t>
            </a:r>
            <a:r>
              <a:rPr lang="en-US" altLang="zh-TW" dirty="0" smtClean="0"/>
              <a:t> (Window Management Interface Command) to check Windows version.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005064"/>
            <a:ext cx="3181350" cy="8286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副標題 2"/>
          <p:cNvSpPr txBox="1">
            <a:spLocks/>
          </p:cNvSpPr>
          <p:nvPr/>
        </p:nvSpPr>
        <p:spPr>
          <a:xfrm>
            <a:off x="1691680" y="2492896"/>
            <a:ext cx="3564904" cy="1368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/>
              <a:t>C:\&gt;</a:t>
            </a:r>
            <a:r>
              <a:rPr lang="en-US" altLang="zh-TW" dirty="0" err="1" smtClean="0"/>
              <a:t>wmic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os</a:t>
            </a:r>
            <a:r>
              <a:rPr lang="en-US" altLang="zh-TW" dirty="0" smtClean="0"/>
              <a:t> get </a:t>
            </a:r>
            <a:r>
              <a:rPr lang="en-US" altLang="zh-TW" dirty="0" err="1" smtClean="0"/>
              <a:t>osarchitecture</a:t>
            </a:r>
            <a:r>
              <a:rPr lang="en-US" altLang="zh-TW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err="1" smtClean="0"/>
              <a:t>OSArchitecture</a:t>
            </a:r>
            <a:r>
              <a:rPr lang="en-US" altLang="zh-TW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/>
              <a:t>64-bit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/>
              <a:t>C:\&gt;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MongoDB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Let us now see how to install MongoDB on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Install MongoDB On Windows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To install MongoDB on Windows, </a:t>
            </a:r>
            <a:r>
              <a:rPr lang="en-US" altLang="zh-TW" dirty="0" smtClean="0">
                <a:hlinkClick r:id="rId2"/>
              </a:rPr>
              <a:t>https://www.mongodb.org/dl/win32/i386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492896"/>
            <a:ext cx="4217279" cy="33362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副標題 2"/>
          <p:cNvSpPr txBox="1">
            <a:spLocks/>
          </p:cNvSpPr>
          <p:nvPr/>
        </p:nvSpPr>
        <p:spPr>
          <a:xfrm>
            <a:off x="395536" y="2492896"/>
            <a:ext cx="4104456" cy="35283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 cannot install 4.0.2 (mongodb-win32-x86_64-2008plus-ssl-4.0.2-signed.msi) in my Windows-7.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 can find other people have the same problem I have: </a:t>
            </a:r>
            <a: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4"/>
              </a:rPr>
              <a:t>https://stackoverflow.com/questions/49962591/installing-mongodb-compass-this-may-take-a-few-minutes</a:t>
            </a:r>
            <a:endParaRPr kumimoji="0" lang="en-US" altLang="zh-TW" sz="1800" b="0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 picked 3.2 (mongodb-win32-x86_64-2008plus-ssl-v3.2-latest-signed.msi) which I tried and worked  one year before.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4008" y="3789040"/>
            <a:ext cx="201622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55576" y="4869160"/>
            <a:ext cx="3600400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  <a:endCxn id="13" idx="2"/>
          </p:cNvCxnSpPr>
          <p:nvPr/>
        </p:nvCxnSpPr>
        <p:spPr>
          <a:xfrm flipV="1">
            <a:off x="4355976" y="3933056"/>
            <a:ext cx="1296144" cy="144016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4.1 MongoDB Installation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MongoDB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Install the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with download </a:t>
            </a:r>
            <a:r>
              <a:rPr lang="en-US" altLang="zh-TW" dirty="0" err="1" smtClean="0"/>
              <a:t>msi</a:t>
            </a:r>
            <a:r>
              <a:rPr lang="en-US" altLang="zh-TW" dirty="0" smtClean="0"/>
              <a:t>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After installation, verify the </a:t>
            </a:r>
            <a:r>
              <a:rPr lang="en-US" altLang="zh-TW" dirty="0" err="1" smtClean="0"/>
              <a:t>mongod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MongoServer</a:t>
            </a:r>
            <a:r>
              <a:rPr lang="en-US" altLang="zh-TW" dirty="0" smtClean="0"/>
              <a:t>) and </a:t>
            </a:r>
            <a:r>
              <a:rPr lang="en-US" altLang="zh-TW" dirty="0" err="1" smtClean="0"/>
              <a:t>mong</a:t>
            </a:r>
            <a:r>
              <a:rPr lang="en-US" altLang="zh-TW" dirty="0" smtClean="0"/>
              <a:t> (Mongo command shell)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8" name="副標題 2"/>
          <p:cNvSpPr txBox="1">
            <a:spLocks/>
          </p:cNvSpPr>
          <p:nvPr/>
        </p:nvSpPr>
        <p:spPr>
          <a:xfrm>
            <a:off x="467544" y="2420888"/>
            <a:ext cx="8424936" cy="28083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C:\where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mongod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>
                <a:latin typeface="+mj-lt"/>
              </a:rPr>
              <a:t>&gt;&gt; C:\Program Files\MongoDB\Server\3.2\bin\mongd.exe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>
                <a:latin typeface="+mj-lt"/>
              </a:rPr>
              <a:t>C:\where mongo</a:t>
            </a: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&gt;&gt; C:\Program Files\MongoDB\Server\3.2\bin\mong.exe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C:\mongod --version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&gt;&gt; db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version v3.2.21 …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>
                <a:latin typeface="+mj-lt"/>
              </a:rPr>
              <a:t>C:\mongo --version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&gt;&gt; MongoDB shell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versio</a:t>
            </a:r>
            <a:r>
              <a:rPr lang="en-US" altLang="zh-TW" dirty="0" smtClean="0">
                <a:latin typeface="+mj-lt"/>
              </a:rPr>
              <a:t>n: 3.2.21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61048"/>
            <a:ext cx="4143375" cy="2514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4.2 Start Mongo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Start Mongo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Under any directory, start mongo Server (</a:t>
            </a:r>
            <a:r>
              <a:rPr lang="en-US" altLang="zh-TW" dirty="0" err="1" smtClean="0"/>
              <a:t>mongod</a:t>
            </a:r>
            <a:r>
              <a:rPr lang="en-US" altLang="zh-TW" dirty="0" smtClean="0"/>
              <a:t>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C:\mongod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04864"/>
            <a:ext cx="5193336" cy="26083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4.3 Start Mongo Shell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Start Mongo Shell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Change to target directory that you are going to work to save database, e.g., “d:\Work\MicroService\MongoDB\ch04”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916832"/>
            <a:ext cx="5799028" cy="319392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副標題 2"/>
          <p:cNvSpPr txBox="1">
            <a:spLocks/>
          </p:cNvSpPr>
          <p:nvPr/>
        </p:nvSpPr>
        <p:spPr>
          <a:xfrm>
            <a:off x="467544" y="1988840"/>
            <a:ext cx="2448272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Start mongo Shell (mongo):</a:t>
            </a: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D:\...&gt; mongo</a:t>
            </a: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&gt; </a:t>
            </a:r>
            <a:r>
              <a:rPr lang="en-US" altLang="zh-TW" dirty="0" err="1" smtClean="0"/>
              <a:t>db.test.save</a:t>
            </a:r>
            <a:r>
              <a:rPr lang="en-US" altLang="zh-TW" dirty="0" smtClean="0"/>
              <a:t> ({a:1})</a:t>
            </a: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&gt;</a:t>
            </a:r>
            <a:r>
              <a:rPr lang="en-US" altLang="zh-TW" dirty="0" err="1" smtClean="0"/>
              <a:t>db.test.find</a:t>
            </a:r>
            <a:r>
              <a:rPr lang="en-US" altLang="zh-TW" dirty="0" smtClean="0"/>
              <a:t>()</a:t>
            </a:r>
          </a:p>
        </p:txBody>
      </p:sp>
      <p:sp>
        <p:nvSpPr>
          <p:cNvPr id="11" name="矩形 10"/>
          <p:cNvSpPr/>
          <p:nvPr/>
        </p:nvSpPr>
        <p:spPr>
          <a:xfrm>
            <a:off x="3131840" y="3933056"/>
            <a:ext cx="5688632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0" idx="2"/>
            <a:endCxn id="11" idx="1"/>
          </p:cNvCxnSpPr>
          <p:nvPr/>
        </p:nvCxnSpPr>
        <p:spPr>
          <a:xfrm>
            <a:off x="1691680" y="3645024"/>
            <a:ext cx="1440160" cy="86409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315</Words>
  <Application>Microsoft Office PowerPoint</Application>
  <PresentationFormat>如螢幕大小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Chapter 4: MongoDB Environment</vt:lpstr>
      <vt:lpstr>4 MongoDB Environment</vt:lpstr>
      <vt:lpstr>4 MongoDB Environment</vt:lpstr>
      <vt:lpstr>4.1 MongoDB Installation</vt:lpstr>
      <vt:lpstr>4.1 MongoDB Installation</vt:lpstr>
      <vt:lpstr>4.2 Start Mongo Server</vt:lpstr>
      <vt:lpstr>4.2 Start Mongo Server</vt:lpstr>
      <vt:lpstr>4.3 Start Mongo Shell</vt:lpstr>
      <vt:lpstr>4.3 Start Mongo Shell</vt:lpstr>
      <vt:lpstr>4.3 Start Mongo Shell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115</cp:revision>
  <dcterms:created xsi:type="dcterms:W3CDTF">2018-09-28T16:40:41Z</dcterms:created>
  <dcterms:modified xsi:type="dcterms:W3CDTF">2018-09-29T19:58:11Z</dcterms:modified>
</cp:coreProperties>
</file>