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59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02" autoAdjust="0"/>
  </p:normalViewPr>
  <p:slideViewPr>
    <p:cSldViewPr>
      <p:cViewPr>
        <p:scale>
          <a:sx n="80" d="100"/>
          <a:sy n="80" d="100"/>
        </p:scale>
        <p:origin x="-474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1pPr>
            <a:lvl2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2pPr>
            <a:lvl3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3pPr>
            <a:lvl4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4pPr>
            <a:lvl5pPr>
              <a:buFont typeface="Wingdings" pitchFamily="2" charset="2"/>
              <a:buChar char="u"/>
              <a:defRPr sz="18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0B99440-D9EF-40CC-9B52-F6428D9B2C7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u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Chapter 5: Data Modeling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Peter H. Chen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17032"/>
            <a:ext cx="13525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Data Modeling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8884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Data in MongoDB has a flexible </a:t>
            </a:r>
            <a:r>
              <a:rPr lang="en-US" altLang="zh-TW" dirty="0" err="1" smtClean="0"/>
              <a:t>schema.documents</a:t>
            </a:r>
            <a:r>
              <a:rPr lang="en-US" altLang="zh-TW" dirty="0" smtClean="0"/>
              <a:t> in the same collection.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They do not need to have the same set of fields or structure, and common fields in a collection’s documents may hold different types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Some considerations while designing Schema in MongoDB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Design your schema according to user requirements.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Combine objects into one document if you will use them together. Otherwise separate them (but make sure there should not be need of joins).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Duplicate the data (but limited) because disk space is cheap as compare to compute time.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b="1" dirty="0" smtClean="0">
                <a:solidFill>
                  <a:schemeClr val="tx1"/>
                </a:solidFill>
              </a:rPr>
              <a:t>Do joins while write</a:t>
            </a:r>
            <a:r>
              <a:rPr lang="en-US" altLang="zh-TW" dirty="0" smtClean="0">
                <a:solidFill>
                  <a:schemeClr val="tx1"/>
                </a:solidFill>
              </a:rPr>
              <a:t>, not on read.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Optimize your schema for most frequent use cases.</a:t>
            </a:r>
          </a:p>
          <a:p>
            <a:pPr marL="800100" lvl="1" indent="-342900" algn="l">
              <a:buSzPct val="80000"/>
              <a:buFont typeface="Wingdings" pitchFamily="2" charset="2"/>
              <a:buChar char="u"/>
            </a:pPr>
            <a:r>
              <a:rPr lang="en-US" altLang="zh-TW" dirty="0" smtClean="0">
                <a:solidFill>
                  <a:schemeClr val="tx1"/>
                </a:solidFill>
              </a:rPr>
              <a:t>Do complex aggregation in the schema.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https://www.tutorialspoint.com/mongodb/mongodb_data_modeling.htm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Data Modeling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316835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b="1" dirty="0" smtClean="0"/>
              <a:t>Example</a:t>
            </a:r>
          </a:p>
          <a:p>
            <a:pPr marL="342900" indent="-3429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Suppose a client needs a database design for his blog/website and see the differences between RDBMS and MongoDB schema design. Website has the following requirements.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Every post has the unique title, description and url.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Every post can have one or more tags (good, bad, or etc).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Every post has the name of its publisher and total number of likes.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Every post has comments given by users along with their name, message, data-time and likes.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On each post, there can be zero or more comments.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https://www.tutorialspoint.com/mongodb/mongodb_data_modeling.htm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Data Modeling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</a:t>
            </a:r>
            <a:r>
              <a:rPr lang="en-US" altLang="zh-TW" dirty="0" smtClean="0"/>
              <a:t>Oracle/MySQL RDBMS </a:t>
            </a:r>
            <a:r>
              <a:rPr lang="en-US" altLang="zh-TW" dirty="0" smtClean="0"/>
              <a:t>schema, design for above requirements will have minimum three tables.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https://www.tutorialspoint.com/mongodb/mongodb_data_modeling.htm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276872"/>
            <a:ext cx="4581525" cy="17621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Data Modeling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MongoDB schema, design will have one collection post and the following structure.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https://www.tutorialspoint.com/mongodb/mongodb_data_modeling.htm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827584" y="2132856"/>
            <a:ext cx="3456384" cy="18002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_id: POST_ID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title: TITLE_OF_POST,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description: POST_DESCRIPTION,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by: POST_BY,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url: URL_OF_POST,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tags: [TAG1, TAG2, TAG3],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likes: TOTAL_LIKES, </a:t>
            </a: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4572000" y="2132856"/>
            <a:ext cx="3456384" cy="309634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200" dirty="0" smtClean="0">
                <a:latin typeface="+mj-lt"/>
              </a:rPr>
              <a:t>      comments: [	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</a:t>
            </a:r>
            <a:r>
              <a:rPr lang="en-US" altLang="zh-TW" sz="1200" dirty="0" err="1" smtClean="0">
                <a:latin typeface="+mj-lt"/>
              </a:rPr>
              <a:t>user:'COMMENT_BY</a:t>
            </a:r>
            <a:r>
              <a:rPr lang="en-US" altLang="zh-TW" sz="1200" dirty="0" smtClean="0">
                <a:latin typeface="+mj-lt"/>
              </a:rPr>
              <a:t>',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message: TEXT,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</a:t>
            </a:r>
            <a:r>
              <a:rPr lang="en-US" altLang="zh-TW" sz="1200" dirty="0" err="1" smtClean="0">
                <a:latin typeface="+mj-lt"/>
              </a:rPr>
              <a:t>dateCreated</a:t>
            </a:r>
            <a:r>
              <a:rPr lang="en-US" altLang="zh-TW" sz="1200" dirty="0" smtClean="0">
                <a:latin typeface="+mj-lt"/>
              </a:rPr>
              <a:t>: DATE_TIME,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like: LIKES 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},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{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</a:t>
            </a:r>
            <a:r>
              <a:rPr lang="en-US" altLang="zh-TW" sz="1200" dirty="0" err="1" smtClean="0">
                <a:latin typeface="+mj-lt"/>
              </a:rPr>
              <a:t>user:'COMMENT_BY</a:t>
            </a:r>
            <a:r>
              <a:rPr lang="en-US" altLang="zh-TW" sz="1200" dirty="0" smtClean="0">
                <a:latin typeface="+mj-lt"/>
              </a:rPr>
              <a:t>',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message: TEXT,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</a:t>
            </a:r>
            <a:r>
              <a:rPr lang="en-US" altLang="zh-TW" sz="1200" dirty="0" err="1" smtClean="0">
                <a:latin typeface="+mj-lt"/>
              </a:rPr>
              <a:t>dateCreated</a:t>
            </a:r>
            <a:r>
              <a:rPr lang="en-US" altLang="zh-TW" sz="1200" dirty="0" smtClean="0">
                <a:latin typeface="+mj-lt"/>
              </a:rPr>
              <a:t>: DATE_TIME,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   like: LIKES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      }]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</a:pPr>
            <a:r>
              <a:rPr lang="en-US" altLang="zh-TW" sz="1200" dirty="0" smtClean="0">
                <a:latin typeface="+mj-lt"/>
              </a:rPr>
              <a:t>}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5 Data Modeling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280920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55600" indent="-355600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To display the data on GUI Grid: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Oracle/MySQL RDBMS, you need to join three tables.</a:t>
            </a:r>
          </a:p>
          <a:p>
            <a:pPr marL="712788" indent="-357188">
              <a:buSzPct val="80000"/>
              <a:buFont typeface="Wingdings" pitchFamily="2" charset="2"/>
              <a:buChar char="u"/>
            </a:pPr>
            <a:r>
              <a:rPr lang="en-US" altLang="zh-TW" dirty="0" smtClean="0"/>
              <a:t>In MongoDB, you </a:t>
            </a:r>
            <a:r>
              <a:rPr lang="en-US" altLang="zh-TW" smtClean="0"/>
              <a:t>need one </a:t>
            </a:r>
            <a:r>
              <a:rPr lang="en-US" altLang="zh-TW" dirty="0" smtClean="0"/>
              <a:t>collection only.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https://www.tutorialspoint.com/mongodb/mongodb_data_modeling.htm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2018/9/29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383</Words>
  <Application>Microsoft Office PowerPoint</Application>
  <PresentationFormat>如螢幕大小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Chapter 5: Data Modeling</vt:lpstr>
      <vt:lpstr>5 Data Modeling</vt:lpstr>
      <vt:lpstr>5 Data Modeling</vt:lpstr>
      <vt:lpstr>5 Data Modeling</vt:lpstr>
      <vt:lpstr>5 Data Modeling</vt:lpstr>
      <vt:lpstr>5 Data Modeling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141</cp:revision>
  <dcterms:created xsi:type="dcterms:W3CDTF">2018-09-28T16:40:41Z</dcterms:created>
  <dcterms:modified xsi:type="dcterms:W3CDTF">2018-09-29T23:03:42Z</dcterms:modified>
</cp:coreProperties>
</file>