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4" r:id="rId4"/>
    <p:sldId id="263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2" autoAdjust="0"/>
  </p:normalViewPr>
  <p:slideViewPr>
    <p:cSldViewPr>
      <p:cViewPr>
        <p:scale>
          <a:sx n="80" d="100"/>
          <a:sy n="80" d="100"/>
        </p:scale>
        <p:origin x="-47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6: Create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Create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chapter, we will see how to create a database in </a:t>
            </a:r>
            <a:r>
              <a:rPr lang="en-US" altLang="zh-TW" dirty="0" smtClean="0"/>
              <a:t>MongoDB.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The </a:t>
            </a:r>
            <a:r>
              <a:rPr lang="en-US" altLang="zh-TW" b="1" dirty="0" smtClean="0"/>
              <a:t>use </a:t>
            </a:r>
            <a:r>
              <a:rPr lang="en-US" altLang="zh-TW" b="1" dirty="0" smtClean="0"/>
              <a:t>Command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MongoDB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r>
              <a:rPr lang="en-US" altLang="zh-TW" b="1" dirty="0" smtClean="0">
                <a:solidFill>
                  <a:schemeClr val="tx1"/>
                </a:solidFill>
              </a:rPr>
              <a:t>use DATABASE_NAME</a:t>
            </a:r>
            <a:r>
              <a:rPr lang="en-US" altLang="zh-TW" dirty="0" smtClean="0">
                <a:solidFill>
                  <a:schemeClr val="tx1"/>
                </a:solidFill>
              </a:rPr>
              <a:t> is used to create database. The command will create a new database if it doesn't exist, otherwise it will return the existing </a:t>
            </a:r>
            <a:r>
              <a:rPr lang="en-US" altLang="zh-TW" dirty="0" smtClean="0">
                <a:solidFill>
                  <a:schemeClr val="tx1"/>
                </a:solidFill>
              </a:rPr>
              <a:t>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Syntax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Basic </a:t>
            </a:r>
            <a:r>
              <a:rPr lang="en-US" altLang="zh-TW" dirty="0" smtClean="0">
                <a:solidFill>
                  <a:schemeClr val="tx1"/>
                </a:solidFill>
              </a:rPr>
              <a:t>syntax of </a:t>
            </a:r>
            <a:r>
              <a:rPr lang="en-US" altLang="zh-TW" b="1" dirty="0" smtClean="0">
                <a:solidFill>
                  <a:schemeClr val="tx1"/>
                </a:solidFill>
              </a:rPr>
              <a:t>use DATABASE</a:t>
            </a:r>
            <a:r>
              <a:rPr lang="en-US" altLang="zh-TW" dirty="0" smtClean="0">
                <a:solidFill>
                  <a:schemeClr val="tx1"/>
                </a:solidFill>
              </a:rPr>
              <a:t> statement is as follows </a:t>
            </a:r>
            <a:r>
              <a:rPr lang="en-US" altLang="zh-TW" dirty="0" smtClean="0">
                <a:solidFill>
                  <a:schemeClr val="tx1"/>
                </a:solidFill>
              </a:rPr>
              <a:t>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11560" y="3717032"/>
            <a:ext cx="7560840" cy="504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use DATABASE_NAME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dirty="0" smtClean="0">
                <a:latin typeface="+mj-lt"/>
              </a:rPr>
              <a:t>C:\ use  test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Create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en-US" altLang="zh-TW" dirty="0" smtClean="0">
                <a:solidFill>
                  <a:schemeClr val="tx1"/>
                </a:solidFill>
              </a:rPr>
              <a:t>you want to use a database with name </a:t>
            </a:r>
            <a:r>
              <a:rPr lang="en-US" altLang="zh-TW" b="1" dirty="0" smtClean="0">
                <a:solidFill>
                  <a:schemeClr val="tx1"/>
                </a:solidFill>
              </a:rPr>
              <a:t>&lt;</a:t>
            </a:r>
            <a:r>
              <a:rPr lang="en-US" altLang="zh-TW" b="1" dirty="0" err="1" smtClean="0">
                <a:solidFill>
                  <a:schemeClr val="tx1"/>
                </a:solidFill>
              </a:rPr>
              <a:t>mydb</a:t>
            </a:r>
            <a:r>
              <a:rPr lang="en-US" altLang="zh-TW" b="1" dirty="0" smtClean="0">
                <a:solidFill>
                  <a:schemeClr val="tx1"/>
                </a:solidFill>
              </a:rPr>
              <a:t>&gt;</a:t>
            </a:r>
            <a:r>
              <a:rPr lang="en-US" altLang="zh-TW" dirty="0" smtClean="0">
                <a:solidFill>
                  <a:schemeClr val="tx1"/>
                </a:solidFill>
              </a:rPr>
              <a:t>, then </a:t>
            </a:r>
            <a:r>
              <a:rPr lang="en-US" altLang="zh-TW" b="1" dirty="0" smtClean="0">
                <a:solidFill>
                  <a:schemeClr val="tx1"/>
                </a:solidFill>
              </a:rPr>
              <a:t>use DATABASE</a:t>
            </a:r>
            <a:r>
              <a:rPr lang="en-US" altLang="zh-TW" dirty="0" smtClean="0">
                <a:solidFill>
                  <a:schemeClr val="tx1"/>
                </a:solidFill>
              </a:rPr>
              <a:t> statement would be as follows 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2420888"/>
            <a:ext cx="3096344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C:\&gt;</a:t>
            </a:r>
            <a:r>
              <a:rPr kumimoji="0" lang="en-US" altLang="zh-TW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mongod</a:t>
            </a:r>
            <a:endParaRPr kumimoji="0" lang="en-US" altLang="zh-TW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dirty="0" smtClean="0">
                <a:latin typeface="+mj-lt"/>
              </a:rPr>
              <a:t># open another command prompt window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# change to working</a:t>
            </a:r>
            <a:r>
              <a:rPr kumimoji="0" lang="en-US" altLang="zh-TW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directory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baseline="0" dirty="0" smtClean="0">
                <a:latin typeface="+mj-lt"/>
              </a:rPr>
              <a:t># start</a:t>
            </a:r>
            <a:r>
              <a:rPr lang="en-US" altLang="zh-TW" sz="1200" dirty="0" smtClean="0">
                <a:latin typeface="+mj-lt"/>
              </a:rPr>
              <a:t> mongo shell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dirty="0" smtClean="0">
                <a:latin typeface="+mj-lt"/>
              </a:rPr>
              <a:t>D:\work_dir &gt; mongo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dirty="0" smtClean="0">
                <a:latin typeface="+mj-lt"/>
              </a:rPr>
              <a:t>D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:\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work_dir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&gt; use test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noProof="0" dirty="0" smtClean="0">
                <a:latin typeface="+mj-lt"/>
              </a:rPr>
              <a:t>C:\work_dir&gt; use </a:t>
            </a:r>
            <a:r>
              <a:rPr lang="en-US" altLang="zh-TW" sz="1200" noProof="0" dirty="0" err="1" smtClean="0">
                <a:latin typeface="+mj-lt"/>
              </a:rPr>
              <a:t>mydb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005064"/>
            <a:ext cx="5972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2699792" y="4941168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91680" y="3573016"/>
            <a:ext cx="79208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5" idx="2"/>
            <a:endCxn id="14" idx="1"/>
          </p:cNvCxnSpPr>
          <p:nvPr/>
        </p:nvCxnSpPr>
        <p:spPr>
          <a:xfrm>
            <a:off x="2087724" y="4005064"/>
            <a:ext cx="612068" cy="11521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292080" y="4221088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63688" y="3284984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4" idx="3"/>
            <a:endCxn id="23" idx="1"/>
          </p:cNvCxnSpPr>
          <p:nvPr/>
        </p:nvCxnSpPr>
        <p:spPr>
          <a:xfrm>
            <a:off x="2339752" y="3429000"/>
            <a:ext cx="2952328" cy="86409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92896"/>
            <a:ext cx="6143625" cy="1419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Create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</a:t>
            </a:r>
            <a:r>
              <a:rPr lang="en-US" altLang="zh-TW" dirty="0" smtClean="0"/>
              <a:t>check your currently selected database, use the command </a:t>
            </a:r>
            <a:r>
              <a:rPr lang="en-US" altLang="zh-TW" b="1" dirty="0" smtClean="0"/>
              <a:t>db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1772816"/>
            <a:ext cx="3096344" cy="504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C:\work_dir&gt; db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mydb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39752" y="3501008"/>
            <a:ext cx="5760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99592" y="1844824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4" idx="3"/>
            <a:endCxn id="23" idx="1"/>
          </p:cNvCxnSpPr>
          <p:nvPr/>
        </p:nvCxnSpPr>
        <p:spPr>
          <a:xfrm>
            <a:off x="1979712" y="2024844"/>
            <a:ext cx="360040" cy="165618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6153150" cy="17335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Create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If you want to check your databases list, use the command </a:t>
            </a:r>
            <a:r>
              <a:rPr lang="en-US" altLang="zh-TW" b="1" dirty="0" smtClean="0">
                <a:solidFill>
                  <a:schemeClr val="tx1"/>
                </a:solidFill>
              </a:rPr>
              <a:t>show db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2420888"/>
            <a:ext cx="3096344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dirty="0" smtClean="0">
                <a:latin typeface="+mj-lt"/>
              </a:rPr>
              <a:t>D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:\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work_dir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&gt; show</a:t>
            </a:r>
            <a:r>
              <a:rPr kumimoji="0" lang="en-US" altLang="zh-TW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dbs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63688" y="4437112"/>
            <a:ext cx="122413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7584" y="2420888"/>
            <a:ext cx="165618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4" idx="3"/>
            <a:endCxn id="23" idx="1"/>
          </p:cNvCxnSpPr>
          <p:nvPr/>
        </p:nvCxnSpPr>
        <p:spPr>
          <a:xfrm flipH="1">
            <a:off x="1763688" y="2600908"/>
            <a:ext cx="720080" cy="20522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996952"/>
            <a:ext cx="35718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Create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Your created database (</a:t>
            </a:r>
            <a:r>
              <a:rPr lang="en-US" altLang="zh-TW" dirty="0" err="1" smtClean="0">
                <a:solidFill>
                  <a:schemeClr val="tx1"/>
                </a:solidFill>
              </a:rPr>
              <a:t>mydb</a:t>
            </a:r>
            <a:r>
              <a:rPr lang="en-US" altLang="zh-TW" dirty="0" smtClean="0">
                <a:solidFill>
                  <a:schemeClr val="tx1"/>
                </a:solidFill>
              </a:rPr>
              <a:t>) is not present in list.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To </a:t>
            </a:r>
            <a:r>
              <a:rPr lang="en-US" altLang="zh-TW" dirty="0" smtClean="0">
                <a:solidFill>
                  <a:schemeClr val="tx1"/>
                </a:solidFill>
              </a:rPr>
              <a:t>display database, you need to insert at least one document into it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Insert the document for collection name “movie”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2852936"/>
            <a:ext cx="3096344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db.movie.insert</a:t>
            </a:r>
            <a:r>
              <a:rPr lang="en-US" altLang="zh-TW" sz="1200" dirty="0" smtClean="0"/>
              <a:t>({"name":"tutorials point"}) &gt;show </a:t>
            </a:r>
            <a:r>
              <a:rPr lang="en-US" altLang="zh-TW" sz="1200" dirty="0" err="1" smtClean="0"/>
              <a:t>dbs</a:t>
            </a:r>
            <a:r>
              <a:rPr lang="en-US" altLang="zh-TW" sz="1200" dirty="0" smtClean="0"/>
              <a:t>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local         0.78125GB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       0.23012GB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t</a:t>
            </a:r>
            <a:r>
              <a:rPr lang="en-US" altLang="zh-TW" sz="1200" dirty="0" smtClean="0"/>
              <a:t>est          0.23012GB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99992" y="2996952"/>
            <a:ext cx="352839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7584" y="2852936"/>
            <a:ext cx="29523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4" idx="3"/>
            <a:endCxn id="23" idx="1"/>
          </p:cNvCxnSpPr>
          <p:nvPr/>
        </p:nvCxnSpPr>
        <p:spPr>
          <a:xfrm>
            <a:off x="3779912" y="3068960"/>
            <a:ext cx="720080" cy="2880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副標題 2"/>
          <p:cNvSpPr txBox="1">
            <a:spLocks/>
          </p:cNvSpPr>
          <p:nvPr/>
        </p:nvSpPr>
        <p:spPr>
          <a:xfrm>
            <a:off x="467544" y="4077072"/>
            <a:ext cx="8280920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In </a:t>
            </a:r>
            <a:r>
              <a:rPr lang="en-US" altLang="zh-TW" dirty="0" smtClean="0"/>
              <a:t>MongoDB default database is test. </a:t>
            </a:r>
            <a:endParaRPr lang="en-US" altLang="zh-TW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If </a:t>
            </a:r>
            <a:r>
              <a:rPr lang="en-US" altLang="zh-TW" dirty="0" smtClean="0"/>
              <a:t>you </a:t>
            </a:r>
            <a:r>
              <a:rPr lang="en-US" altLang="zh-TW" smtClean="0"/>
              <a:t>did not </a:t>
            </a:r>
            <a:r>
              <a:rPr lang="en-US" altLang="zh-TW" dirty="0" smtClean="0"/>
              <a:t>create any database, then collections will be stored in test database</a:t>
            </a:r>
            <a:r>
              <a:rPr lang="en-US" altLang="zh-TW" dirty="0" smtClean="0"/>
              <a:t>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240</Words>
  <Application>Microsoft Office PowerPoint</Application>
  <PresentationFormat>如螢幕大小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Chapter 6: Create Database</vt:lpstr>
      <vt:lpstr>6 Create Database</vt:lpstr>
      <vt:lpstr>6 Create Database</vt:lpstr>
      <vt:lpstr>6 Create Database</vt:lpstr>
      <vt:lpstr>6 Create Database</vt:lpstr>
      <vt:lpstr>6 Create Database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154</cp:revision>
  <dcterms:created xsi:type="dcterms:W3CDTF">2018-09-28T16:40:41Z</dcterms:created>
  <dcterms:modified xsi:type="dcterms:W3CDTF">2018-09-30T03:41:32Z</dcterms:modified>
</cp:coreProperties>
</file>