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3" r:id="rId4"/>
    <p:sldId id="264" r:id="rId5"/>
    <p:sldId id="265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02" autoAdjust="0"/>
  </p:normalViewPr>
  <p:slideViewPr>
    <p:cSldViewPr>
      <p:cViewPr>
        <p:scale>
          <a:sx n="80" d="100"/>
          <a:sy n="80" d="100"/>
        </p:scale>
        <p:origin x="-474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1pPr>
            <a:lvl2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0B99440-D9EF-40CC-9B52-F6428D9B2C76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Chapter 7: Drop Database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717032"/>
            <a:ext cx="13525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7 Drop Database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In this chapter, we will see how to drop a database using MongoDB command.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The </a:t>
            </a:r>
            <a:r>
              <a:rPr lang="en-US" altLang="zh-TW" b="1" dirty="0" err="1" smtClean="0"/>
              <a:t>dropDatabase</a:t>
            </a:r>
            <a:r>
              <a:rPr lang="en-US" altLang="zh-TW" b="1" dirty="0" smtClean="0"/>
              <a:t>() Method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MongoDB </a:t>
            </a:r>
            <a:r>
              <a:rPr lang="en-US" altLang="zh-TW" b="1" dirty="0" err="1" smtClean="0">
                <a:solidFill>
                  <a:schemeClr val="tx1"/>
                </a:solidFill>
              </a:rPr>
              <a:t>db.dropDatabase</a:t>
            </a:r>
            <a:r>
              <a:rPr lang="en-US" altLang="zh-TW" b="1" dirty="0" smtClean="0">
                <a:solidFill>
                  <a:schemeClr val="tx1"/>
                </a:solidFill>
              </a:rPr>
              <a:t>()</a:t>
            </a:r>
            <a:r>
              <a:rPr lang="en-US" altLang="zh-TW" dirty="0" smtClean="0">
                <a:solidFill>
                  <a:schemeClr val="tx1"/>
                </a:solidFill>
              </a:rPr>
              <a:t> command is used to drop a existing database.</a:t>
            </a:r>
          </a:p>
          <a:p>
            <a:pPr marL="342900" indent="-342900"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Syntax</a:t>
            </a:r>
          </a:p>
          <a:p>
            <a:pPr marL="712788" indent="-357188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Basic syntax of </a:t>
            </a:r>
            <a:r>
              <a:rPr lang="en-US" altLang="zh-TW" b="1" dirty="0" err="1" smtClean="0"/>
              <a:t>dropDatabase</a:t>
            </a:r>
            <a:r>
              <a:rPr lang="en-US" altLang="zh-TW" b="1" dirty="0" smtClean="0"/>
              <a:t>()</a:t>
            </a:r>
            <a:r>
              <a:rPr lang="en-US" altLang="zh-TW" dirty="0" smtClean="0"/>
              <a:t> command is as follows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https://www.tutorialspoint.com/mongodb/mongodb_drop_database.htm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683568" y="3140968"/>
            <a:ext cx="7560840" cy="2880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err="1" smtClean="0"/>
              <a:t>db.dropDatabase</a:t>
            </a:r>
            <a:r>
              <a:rPr lang="en-US" altLang="zh-TW" sz="1200" dirty="0" smtClean="0"/>
              <a:t>()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467544" y="3501008"/>
            <a:ext cx="8280920" cy="6480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dirty="0" smtClean="0"/>
              <a:t>This will delete the selected database. If you have not selected any database, then it will delete default 'test' database.</a:t>
            </a: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7 Drop Database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First, check the list of available databases by using the command, </a:t>
            </a:r>
            <a:r>
              <a:rPr lang="en-US" altLang="zh-TW" b="1" dirty="0" smtClean="0"/>
              <a:t>show </a:t>
            </a:r>
            <a:r>
              <a:rPr lang="en-US" altLang="zh-TW" b="1" dirty="0" err="1" smtClean="0"/>
              <a:t>dbs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https://www.tutorialspoint.com/mongodb/mongodb_drop_database.htm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683568" y="2132856"/>
            <a:ext cx="7560840" cy="108012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&gt; shows </a:t>
            </a:r>
            <a:r>
              <a:rPr lang="en-US" altLang="zh-TW" sz="1200" dirty="0" err="1" smtClean="0"/>
              <a:t>dbs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local          0.78125GB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err="1" smtClean="0"/>
              <a:t>mydb</a:t>
            </a:r>
            <a:r>
              <a:rPr lang="en-US" altLang="zh-TW" sz="1200" dirty="0" smtClean="0"/>
              <a:t>        0.23012GB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test            0.23012GB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&gt;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140968"/>
            <a:ext cx="6134100" cy="24384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2051720" y="4221088"/>
            <a:ext cx="1296144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83568" y="2132856"/>
            <a:ext cx="1656184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10" idx="2"/>
            <a:endCxn id="9" idx="0"/>
          </p:cNvCxnSpPr>
          <p:nvPr/>
        </p:nvCxnSpPr>
        <p:spPr>
          <a:xfrm>
            <a:off x="1511660" y="2996952"/>
            <a:ext cx="1188132" cy="122413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7 Drop Database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If you want to delete new database </a:t>
            </a:r>
            <a:r>
              <a:rPr lang="en-US" altLang="zh-TW" b="1" dirty="0" smtClean="0"/>
              <a:t>&lt;</a:t>
            </a:r>
            <a:r>
              <a:rPr lang="en-US" altLang="zh-TW" b="1" dirty="0" err="1" smtClean="0"/>
              <a:t>mydb</a:t>
            </a:r>
            <a:r>
              <a:rPr lang="en-US" altLang="zh-TW" b="1" dirty="0" smtClean="0"/>
              <a:t>&gt;</a:t>
            </a:r>
            <a:r>
              <a:rPr lang="en-US" altLang="zh-TW" dirty="0" smtClean="0"/>
              <a:t>, then </a:t>
            </a:r>
            <a:r>
              <a:rPr lang="en-US" altLang="zh-TW" b="1" dirty="0" err="1" smtClean="0"/>
              <a:t>dropDatabase</a:t>
            </a:r>
            <a:r>
              <a:rPr lang="en-US" altLang="zh-TW" b="1" dirty="0" smtClean="0"/>
              <a:t>()</a:t>
            </a:r>
            <a:r>
              <a:rPr lang="en-US" altLang="zh-TW" dirty="0" smtClean="0"/>
              <a:t> command would be as follows</a:t>
            </a:r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https://www.tutorialspoint.com/mongodb/mongodb_drop_database.htm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683568" y="2132856"/>
            <a:ext cx="7560840" cy="108012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&gt;use </a:t>
            </a:r>
            <a:r>
              <a:rPr lang="en-US" altLang="zh-TW" sz="1200" dirty="0" err="1" smtClean="0"/>
              <a:t>mydb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switched to db </a:t>
            </a:r>
            <a:r>
              <a:rPr lang="en-US" altLang="zh-TW" sz="1200" dirty="0" err="1" smtClean="0"/>
              <a:t>mydb</a:t>
            </a:r>
            <a:r>
              <a:rPr lang="en-US" altLang="zh-TW" sz="1200" dirty="0" smtClean="0"/>
              <a:t>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&gt;</a:t>
            </a:r>
            <a:r>
              <a:rPr lang="en-US" altLang="zh-TW" sz="1200" dirty="0" err="1" smtClean="0"/>
              <a:t>db.dropDatabase</a:t>
            </a:r>
            <a:r>
              <a:rPr lang="en-US" altLang="zh-TW" sz="1200" dirty="0" smtClean="0"/>
              <a:t>()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&gt;{ "dropped" : "</a:t>
            </a:r>
            <a:r>
              <a:rPr lang="en-US" altLang="zh-TW" sz="1200" dirty="0" err="1" smtClean="0"/>
              <a:t>mydb</a:t>
            </a:r>
            <a:r>
              <a:rPr lang="en-US" altLang="zh-TW" sz="1200" dirty="0" smtClean="0"/>
              <a:t>", "ok" : 1 }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&gt;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140968"/>
            <a:ext cx="6134100" cy="24384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979712" y="4653136"/>
            <a:ext cx="244827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83568" y="2132856"/>
            <a:ext cx="2160240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10" idx="2"/>
            <a:endCxn id="9" idx="0"/>
          </p:cNvCxnSpPr>
          <p:nvPr/>
        </p:nvCxnSpPr>
        <p:spPr>
          <a:xfrm>
            <a:off x="1763688" y="3068960"/>
            <a:ext cx="1440160" cy="158417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7 Drop Database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If you want to delete new database </a:t>
            </a:r>
            <a:r>
              <a:rPr lang="en-US" altLang="zh-TW" b="1" dirty="0" smtClean="0"/>
              <a:t>&lt;</a:t>
            </a:r>
            <a:r>
              <a:rPr lang="en-US" altLang="zh-TW" b="1" dirty="0" err="1" smtClean="0"/>
              <a:t>mydb</a:t>
            </a:r>
            <a:r>
              <a:rPr lang="en-US" altLang="zh-TW" b="1" dirty="0" smtClean="0"/>
              <a:t>&gt;</a:t>
            </a:r>
            <a:r>
              <a:rPr lang="en-US" altLang="zh-TW" dirty="0" smtClean="0"/>
              <a:t>, then </a:t>
            </a:r>
            <a:r>
              <a:rPr lang="en-US" altLang="zh-TW" b="1" dirty="0" err="1" smtClean="0"/>
              <a:t>dropDatabase</a:t>
            </a:r>
            <a:r>
              <a:rPr lang="en-US" altLang="zh-TW" b="1" dirty="0" smtClean="0"/>
              <a:t>()</a:t>
            </a:r>
            <a:r>
              <a:rPr lang="en-US" altLang="zh-TW" dirty="0" smtClean="0"/>
              <a:t> command would be as follows</a:t>
            </a:r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https://www.tutorialspoint.com/mongodb/mongodb_drop_database.htm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683568" y="2132856"/>
            <a:ext cx="7560840" cy="108012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&gt;show </a:t>
            </a:r>
            <a:r>
              <a:rPr lang="en-US" altLang="zh-TW" sz="1200" dirty="0" err="1" smtClean="0"/>
              <a:t>dbs</a:t>
            </a:r>
            <a:r>
              <a:rPr lang="en-US" altLang="zh-TW" sz="1200" dirty="0" smtClean="0"/>
              <a:t>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local      0.78125GB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test       0.23012GB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&gt;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140968"/>
            <a:ext cx="6134100" cy="24384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979712" y="5085184"/>
            <a:ext cx="244827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83568" y="2132856"/>
            <a:ext cx="2160240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10" idx="2"/>
            <a:endCxn id="9" idx="0"/>
          </p:cNvCxnSpPr>
          <p:nvPr/>
        </p:nvCxnSpPr>
        <p:spPr>
          <a:xfrm>
            <a:off x="1763688" y="3068960"/>
            <a:ext cx="1440160" cy="201622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166</Words>
  <Application>Microsoft Office PowerPoint</Application>
  <PresentationFormat>如螢幕大小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Chapter 7: Drop Database</vt:lpstr>
      <vt:lpstr>7 Drop Database</vt:lpstr>
      <vt:lpstr>7 Drop Database</vt:lpstr>
      <vt:lpstr>7 Drop Database</vt:lpstr>
      <vt:lpstr>7 Drop Database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165</cp:revision>
  <dcterms:created xsi:type="dcterms:W3CDTF">2018-09-28T16:40:41Z</dcterms:created>
  <dcterms:modified xsi:type="dcterms:W3CDTF">2018-09-30T04:30:54Z</dcterms:modified>
</cp:coreProperties>
</file>