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2" r:id="rId4"/>
    <p:sldId id="264" r:id="rId5"/>
    <p:sldId id="265" r:id="rId6"/>
    <p:sldId id="266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7" autoAdjust="0"/>
    <p:restoredTop sz="91502" autoAdjust="0"/>
  </p:normalViewPr>
  <p:slideViewPr>
    <p:cSldViewPr>
      <p:cViewPr>
        <p:scale>
          <a:sx n="80" d="100"/>
          <a:sy n="80" d="100"/>
        </p:scale>
        <p:origin x="-468" y="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Chapter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8: Create Collection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Create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</a:t>
            </a:r>
            <a:r>
              <a:rPr lang="en-US" altLang="zh-TW" dirty="0" smtClean="0"/>
              <a:t>this chapter, we will see how to create a collection using </a:t>
            </a:r>
            <a:r>
              <a:rPr lang="en-US" altLang="zh-TW" dirty="0" smtClean="0"/>
              <a:t>MongoDB.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The </a:t>
            </a:r>
            <a:r>
              <a:rPr lang="en-US" altLang="zh-TW" b="1" dirty="0" err="1" smtClean="0"/>
              <a:t>createCollection</a:t>
            </a:r>
            <a:r>
              <a:rPr lang="en-US" altLang="zh-TW" b="1" dirty="0" smtClean="0"/>
              <a:t>() </a:t>
            </a:r>
            <a:r>
              <a:rPr lang="en-US" altLang="zh-TW" b="1" dirty="0" smtClean="0"/>
              <a:t>Method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MongoDB</a:t>
            </a:r>
            <a:r>
              <a:rPr lang="en-US" altLang="zh-TW" dirty="0" smtClean="0">
                <a:solidFill>
                  <a:schemeClr val="tx1"/>
                </a:solidFill>
              </a:rPr>
              <a:t> </a:t>
            </a:r>
            <a:r>
              <a:rPr lang="en-US" altLang="zh-TW" b="1" dirty="0" err="1" smtClean="0">
                <a:solidFill>
                  <a:schemeClr val="tx1"/>
                </a:solidFill>
              </a:rPr>
              <a:t>db.createCollection</a:t>
            </a:r>
            <a:r>
              <a:rPr lang="en-US" altLang="zh-TW" b="1" dirty="0" smtClean="0">
                <a:solidFill>
                  <a:schemeClr val="tx1"/>
                </a:solidFill>
              </a:rPr>
              <a:t>(name, options)</a:t>
            </a:r>
            <a:r>
              <a:rPr lang="en-US" altLang="zh-TW" dirty="0" smtClean="0">
                <a:solidFill>
                  <a:schemeClr val="tx1"/>
                </a:solidFill>
              </a:rPr>
              <a:t> is used to create </a:t>
            </a:r>
            <a:r>
              <a:rPr lang="en-US" altLang="zh-TW" dirty="0" smtClean="0">
                <a:solidFill>
                  <a:schemeClr val="tx1"/>
                </a:solidFill>
              </a:rPr>
              <a:t>collection.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Syntax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Basic </a:t>
            </a:r>
            <a:r>
              <a:rPr lang="en-US" altLang="zh-TW" dirty="0" smtClean="0">
                <a:solidFill>
                  <a:schemeClr val="tx1"/>
                </a:solidFill>
              </a:rPr>
              <a:t>syntax of </a:t>
            </a:r>
            <a:r>
              <a:rPr lang="en-US" altLang="zh-TW" b="1" dirty="0" err="1" smtClean="0">
                <a:solidFill>
                  <a:schemeClr val="tx1"/>
                </a:solidFill>
              </a:rPr>
              <a:t>createCollection</a:t>
            </a:r>
            <a:r>
              <a:rPr lang="en-US" altLang="zh-TW" b="1" dirty="0" smtClean="0">
                <a:solidFill>
                  <a:schemeClr val="tx1"/>
                </a:solidFill>
              </a:rPr>
              <a:t>()</a:t>
            </a:r>
            <a:r>
              <a:rPr lang="en-US" altLang="zh-TW" dirty="0" smtClean="0">
                <a:solidFill>
                  <a:schemeClr val="tx1"/>
                </a:solidFill>
              </a:rPr>
              <a:t> command is as follows 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https://www.tutorialspoint.com/mongodb/mongodb_create_collection.htm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683568" y="3140968"/>
            <a:ext cx="7560840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db.createCollection</a:t>
            </a:r>
            <a:r>
              <a:rPr lang="en-US" altLang="zh-TW" sz="1200" dirty="0" smtClean="0"/>
              <a:t>(name, options)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467544" y="3501008"/>
            <a:ext cx="8280920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In </a:t>
            </a:r>
            <a:r>
              <a:rPr lang="en-US" altLang="zh-TW" dirty="0" smtClean="0"/>
              <a:t>the command, </a:t>
            </a:r>
            <a:r>
              <a:rPr lang="en-US" altLang="zh-TW" b="1" dirty="0" smtClean="0"/>
              <a:t>name</a:t>
            </a:r>
            <a:r>
              <a:rPr lang="en-US" altLang="zh-TW" dirty="0" smtClean="0"/>
              <a:t> is name of collection to be created. </a:t>
            </a:r>
            <a:r>
              <a:rPr lang="en-US" altLang="zh-TW" b="1" dirty="0" smtClean="0"/>
              <a:t>Options</a:t>
            </a:r>
            <a:r>
              <a:rPr lang="en-US" altLang="zh-TW" dirty="0" smtClean="0"/>
              <a:t> is a document and is used to specify configuration of collection.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67544" y="4437112"/>
          <a:ext cx="805294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244"/>
                <a:gridCol w="1175830"/>
                <a:gridCol w="5682869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Parameter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String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Name of the collection to be created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Options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Document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(Optional) Specify options about memory size and indexing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Create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https://www.tutorialspoint.com/mongodb/mongodb_create_collection.htm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323528" y="1340768"/>
            <a:ext cx="8280920" cy="1008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Options </a:t>
            </a:r>
            <a:r>
              <a:rPr lang="en-US" altLang="zh-TW" dirty="0" smtClean="0"/>
              <a:t>parameter is optional, so you need to specify only the name of the collection. </a:t>
            </a:r>
            <a:endParaRPr lang="en-US" altLang="zh-TW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Following </a:t>
            </a:r>
            <a:r>
              <a:rPr lang="en-US" altLang="zh-TW" dirty="0" smtClean="0"/>
              <a:t>is the list of options you can use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95536" y="2492896"/>
          <a:ext cx="796480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148"/>
                <a:gridCol w="966788"/>
                <a:gridCol w="5682869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Field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/>
                        <a:t>capped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/>
                        <a:t>Boolean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(Optional) If true, enables a capped collection. Capped collection is a fixed size collection that automatically overwrites its oldest entries when it reaches its maximum size. </a:t>
                      </a:r>
                      <a:r>
                        <a:rPr lang="en-US" sz="1600" b="1"/>
                        <a:t>If you specify true, you need to specify size parameter also.</a:t>
                      </a:r>
                      <a:endParaRPr lang="en-US" sz="160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size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/>
                        <a:t>number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(Optional) Specifies a maximum size in bytes for a capped collection. </a:t>
                      </a:r>
                      <a:r>
                        <a:rPr lang="en-US" sz="1600" b="1"/>
                        <a:t>If capped is true, then you need to specify this field also.</a:t>
                      </a:r>
                      <a:endParaRPr lang="en-US" sz="160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/>
                        <a:t>max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/>
                        <a:t>number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(Optional) Specifies the maximum number of documents allowed in the capped collection.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Create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While </a:t>
            </a:r>
            <a:r>
              <a:rPr lang="en-US" altLang="zh-TW" dirty="0" smtClean="0"/>
              <a:t>inserting the document, MongoDB first checks size field of capped collection, then it checks max </a:t>
            </a:r>
            <a:r>
              <a:rPr lang="en-US" altLang="zh-TW" dirty="0" smtClean="0"/>
              <a:t>field.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Examples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Basic </a:t>
            </a:r>
            <a:r>
              <a:rPr lang="en-US" altLang="zh-TW" dirty="0" smtClean="0">
                <a:solidFill>
                  <a:schemeClr val="tx1"/>
                </a:solidFill>
              </a:rPr>
              <a:t>syntax of </a:t>
            </a:r>
            <a:r>
              <a:rPr lang="en-US" altLang="zh-TW" b="1" dirty="0" err="1" smtClean="0">
                <a:solidFill>
                  <a:schemeClr val="tx1"/>
                </a:solidFill>
              </a:rPr>
              <a:t>createCollection</a:t>
            </a:r>
            <a:r>
              <a:rPr lang="en-US" altLang="zh-TW" b="1" dirty="0" smtClean="0">
                <a:solidFill>
                  <a:schemeClr val="tx1"/>
                </a:solidFill>
              </a:rPr>
              <a:t>()</a:t>
            </a:r>
            <a:r>
              <a:rPr lang="en-US" altLang="zh-TW" dirty="0" smtClean="0">
                <a:solidFill>
                  <a:schemeClr val="tx1"/>
                </a:solidFill>
              </a:rPr>
              <a:t> method without options is as follows  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https://www.tutorialspoint.com/mongodb/mongodb_create_collection.htm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395536" y="2708920"/>
            <a:ext cx="3096344" cy="12961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 use </a:t>
            </a:r>
            <a:r>
              <a:rPr lang="en-US" altLang="zh-TW" sz="1200" dirty="0" smtClean="0"/>
              <a:t>test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switched </a:t>
            </a:r>
            <a:r>
              <a:rPr lang="en-US" altLang="zh-TW" sz="1200" dirty="0" smtClean="0"/>
              <a:t>to db test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 </a:t>
            </a:r>
            <a:r>
              <a:rPr lang="en-US" altLang="zh-TW" sz="1200" dirty="0" err="1" smtClean="0"/>
              <a:t>db.createCollection</a:t>
            </a:r>
            <a:r>
              <a:rPr lang="en-US" altLang="zh-TW" sz="1200" dirty="0" smtClean="0"/>
              <a:t>("</a:t>
            </a:r>
            <a:r>
              <a:rPr lang="en-US" altLang="zh-TW" sz="1200" dirty="0" err="1" smtClean="0"/>
              <a:t>mycollection</a:t>
            </a:r>
            <a:r>
              <a:rPr lang="en-US" altLang="zh-TW" sz="1200" dirty="0" smtClean="0"/>
              <a:t>")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{ </a:t>
            </a:r>
            <a:r>
              <a:rPr lang="en-US" altLang="zh-TW" sz="1200" dirty="0" smtClean="0"/>
              <a:t>"ok" : 1 }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5388" y="2708920"/>
            <a:ext cx="4954268" cy="374441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3851920" y="3140968"/>
            <a:ext cx="244827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67544" y="2780928"/>
            <a:ext cx="2520280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2" idx="3"/>
            <a:endCxn id="11" idx="1"/>
          </p:cNvCxnSpPr>
          <p:nvPr/>
        </p:nvCxnSpPr>
        <p:spPr>
          <a:xfrm>
            <a:off x="2987824" y="3284984"/>
            <a:ext cx="864096" cy="21602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Create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</a:t>
            </a:r>
            <a:r>
              <a:rPr lang="en-US" altLang="zh-TW" dirty="0" smtClean="0"/>
              <a:t>following example shows the syntax of </a:t>
            </a:r>
            <a:r>
              <a:rPr lang="en-US" altLang="zh-TW" b="1" dirty="0" err="1" smtClean="0"/>
              <a:t>createCollection</a:t>
            </a:r>
            <a:r>
              <a:rPr lang="en-US" altLang="zh-TW" b="1" dirty="0" smtClean="0"/>
              <a:t>()</a:t>
            </a:r>
            <a:r>
              <a:rPr lang="en-US" altLang="zh-TW" dirty="0" smtClean="0"/>
              <a:t>method with few important options </a:t>
            </a:r>
            <a:r>
              <a:rPr lang="en-US" altLang="zh-TW" dirty="0" smtClean="0">
                <a:solidFill>
                  <a:schemeClr val="tx1"/>
                </a:solidFill>
              </a:rPr>
              <a:t> 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https://www.tutorialspoint.com/mongodb/mongodb_create_collection.htm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539552" y="1988840"/>
            <a:ext cx="7200800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db.createCollection</a:t>
            </a:r>
            <a:r>
              <a:rPr lang="en-US" altLang="zh-TW" sz="1200" dirty="0" smtClean="0"/>
              <a:t>("</a:t>
            </a:r>
            <a:r>
              <a:rPr lang="en-US" altLang="zh-TW" sz="1200" dirty="0" err="1" smtClean="0"/>
              <a:t>mycol</a:t>
            </a:r>
            <a:r>
              <a:rPr lang="en-US" altLang="zh-TW" sz="1200" dirty="0" smtClean="0"/>
              <a:t>", { capped : </a:t>
            </a:r>
            <a:r>
              <a:rPr lang="en-US" altLang="zh-TW" sz="1200" dirty="0" smtClean="0"/>
              <a:t>true, size </a:t>
            </a:r>
            <a:r>
              <a:rPr lang="en-US" altLang="zh-TW" sz="1200" dirty="0" smtClean="0"/>
              <a:t>: 6142800, max : 10000 } )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{ </a:t>
            </a:r>
            <a:r>
              <a:rPr lang="en-US" altLang="zh-TW" sz="1200" dirty="0" smtClean="0"/>
              <a:t>"ok" : 1 }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5388" y="2708920"/>
            <a:ext cx="4954268" cy="374441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3779912" y="4725144"/>
            <a:ext cx="4968552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39552" y="1988840"/>
            <a:ext cx="612068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2" idx="2"/>
            <a:endCxn id="11" idx="0"/>
          </p:cNvCxnSpPr>
          <p:nvPr/>
        </p:nvCxnSpPr>
        <p:spPr>
          <a:xfrm>
            <a:off x="3599892" y="2420888"/>
            <a:ext cx="2664296" cy="230425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Create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</a:t>
            </a:r>
            <a:r>
              <a:rPr lang="en-US" altLang="zh-TW" dirty="0" smtClean="0"/>
              <a:t>MongoDB, you </a:t>
            </a:r>
            <a:r>
              <a:rPr lang="en-US" altLang="zh-TW" dirty="0" smtClean="0"/>
              <a:t>do not </a:t>
            </a:r>
            <a:r>
              <a:rPr lang="en-US" altLang="zh-TW" dirty="0" smtClean="0"/>
              <a:t>need to create collection. MongoDB creates collection automatically, when you insert some document.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 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https://www.tutorialspoint.com/mongodb/mongodb_create_collection.htm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539552" y="1988840"/>
            <a:ext cx="3600400" cy="1656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db.tutorialspoint.insert</a:t>
            </a:r>
            <a:r>
              <a:rPr lang="en-US" altLang="zh-TW" sz="1200" dirty="0" smtClean="0"/>
              <a:t>({"name" </a:t>
            </a:r>
            <a:r>
              <a:rPr lang="en-US" altLang="zh-TW" sz="1200" dirty="0" smtClean="0"/>
              <a:t>: "</a:t>
            </a:r>
            <a:r>
              <a:rPr lang="en-US" altLang="zh-TW" sz="1200" dirty="0" err="1" smtClean="0"/>
              <a:t>tutorialspoint</a:t>
            </a:r>
            <a:r>
              <a:rPr lang="en-US" altLang="zh-TW" sz="1200" dirty="0" smtClean="0"/>
              <a:t>"})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r>
              <a:rPr lang="en-US" altLang="zh-TW" sz="1200" dirty="0" smtClean="0"/>
              <a:t>show collections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mycol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mycollection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test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tutorialspoint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1988840"/>
            <a:ext cx="3384376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5388" y="2708920"/>
            <a:ext cx="4954268" cy="374441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3779912" y="5733256"/>
            <a:ext cx="496855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2" idx="2"/>
            <a:endCxn id="11" idx="0"/>
          </p:cNvCxnSpPr>
          <p:nvPr/>
        </p:nvCxnSpPr>
        <p:spPr>
          <a:xfrm>
            <a:off x="2231740" y="3356992"/>
            <a:ext cx="4032448" cy="237626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320</Words>
  <Application>Microsoft Office PowerPoint</Application>
  <PresentationFormat>如螢幕大小 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Chapter 8: Create Collection</vt:lpstr>
      <vt:lpstr>8 Create Collection</vt:lpstr>
      <vt:lpstr>8 Create Collection</vt:lpstr>
      <vt:lpstr>8 Create Collection</vt:lpstr>
      <vt:lpstr>8 Create Collection</vt:lpstr>
      <vt:lpstr>8 Create Collection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187</cp:revision>
  <dcterms:created xsi:type="dcterms:W3CDTF">2018-09-28T16:40:41Z</dcterms:created>
  <dcterms:modified xsi:type="dcterms:W3CDTF">2018-09-30T06:21:53Z</dcterms:modified>
</cp:coreProperties>
</file>