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smtClean="0">
                <a:solidFill>
                  <a:srgbClr val="FFFF00"/>
                </a:solidFill>
              </a:rPr>
              <a:t>12 Query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Document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12.2 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12.2 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Syntax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To </a:t>
            </a:r>
            <a:r>
              <a:rPr lang="en-US" altLang="zh-TW" dirty="0" smtClean="0"/>
              <a:t>query documents based on the OR condition, you need to use </a:t>
            </a:r>
            <a:r>
              <a:rPr lang="en-US" altLang="zh-TW" b="1" dirty="0" smtClean="0"/>
              <a:t>$or</a:t>
            </a:r>
            <a:r>
              <a:rPr lang="en-US" altLang="zh-TW" dirty="0" smtClean="0"/>
              <a:t> keyword. Following is the basic syntax of </a:t>
            </a:r>
            <a:r>
              <a:rPr lang="en-US" altLang="zh-TW" b="1" dirty="0" smtClean="0"/>
              <a:t>OR</a:t>
            </a:r>
            <a:r>
              <a:rPr lang="en-US" altLang="zh-TW" dirty="0" smtClean="0"/>
              <a:t> 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2348880"/>
            <a:ext cx="5256584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 {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$</a:t>
            </a:r>
            <a:r>
              <a:rPr lang="en-US" altLang="zh-TW" sz="1200" dirty="0" smtClean="0"/>
              <a:t>or: [ {key1: value1}, {key2:value2} ]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  <a:r>
              <a:rPr lang="en-US" altLang="zh-TW" sz="1200" dirty="0" smtClean="0"/>
              <a:t>).pretty()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12.2 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example will show all the tutorials written by 'tutorials point' or whose title is 'MongoDB Overview</a:t>
            </a:r>
            <a:r>
              <a:rPr lang="en-US" altLang="zh-TW" dirty="0" smtClean="0"/>
              <a:t>'.</a:t>
            </a:r>
            <a:r>
              <a:rPr lang="en-US" altLang="zh-TW" dirty="0" smtClean="0"/>
              <a:t> 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1043608" y="2492896"/>
            <a:ext cx="6192688" cy="2376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({$</a:t>
            </a:r>
            <a:r>
              <a:rPr lang="en-US" altLang="zh-TW" sz="1200" dirty="0" smtClean="0"/>
              <a:t>or:[{"by":"tutorials point"},{"title": "MongoDB Overview"}]}).pretty()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"_</a:t>
            </a:r>
            <a:r>
              <a:rPr lang="en-US" altLang="zh-TW" sz="1200" dirty="0" smtClean="0"/>
              <a:t>id": ObjectId(7df78ad8902c),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title": "MongoDB Overview",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description": "MongoDB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by": "tutorials point",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url": "http://www.tutorialspoint.com",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tags": ["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", "database",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"],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likes": "100"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12.3 AND/OR Together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12.3 AND/OR Together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/>
              <a:t>following example will show the documents that have likes greater than 10 and whose title is either 'MongoDB Overview' or by is 'tutorials point'. Equivalent SQL where clause is </a:t>
            </a:r>
            <a:r>
              <a:rPr lang="en-US" altLang="zh-TW" b="1" dirty="0" smtClean="0"/>
              <a:t>'where likes&gt;10 AND (by = 'tutorials point' OR title = 'MongoDB Overview</a:t>
            </a:r>
            <a:r>
              <a:rPr lang="en-US" altLang="zh-TW" b="1" dirty="0" smtClean="0"/>
              <a:t>')‘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Note: comma (,) is </a:t>
            </a:r>
            <a:r>
              <a:rPr lang="en-US" altLang="zh-TW" b="1" dirty="0" err="1" smtClean="0"/>
              <a:t>equalvalent</a:t>
            </a:r>
            <a:r>
              <a:rPr lang="en-US" altLang="zh-TW" b="1" dirty="0" smtClean="0"/>
              <a:t> to AND.</a:t>
            </a:r>
            <a:r>
              <a:rPr lang="en-US" altLang="zh-TW" dirty="0" smtClean="0"/>
              <a:t> 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3284984"/>
            <a:ext cx="7560840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({"</a:t>
            </a:r>
            <a:r>
              <a:rPr lang="en-US" altLang="zh-TW" sz="1200" b="1" dirty="0" smtClean="0"/>
              <a:t>likes": {$gt:10}, $or: [{"by": "tutorials point"}, {"title": "MongoDB Overview"}]}).pretty() </a:t>
            </a:r>
            <a:endParaRPr lang="en-US" altLang="zh-TW" sz="1200" b="1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"_</a:t>
            </a:r>
            <a:r>
              <a:rPr lang="en-US" altLang="zh-TW" sz="1200" dirty="0" smtClean="0"/>
              <a:t>id": ObjectId(7df78ad8902c), 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"</a:t>
            </a:r>
            <a:r>
              <a:rPr lang="en-US" altLang="zh-TW" sz="1200" dirty="0" smtClean="0"/>
              <a:t>title": "MongoDB Overview", 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description": "MongoDB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by": "tutorials point",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url": "http://www.tutorialspoint.com",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tags": ["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", "database",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"],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"</a:t>
            </a:r>
            <a:r>
              <a:rPr lang="en-US" altLang="zh-TW" sz="1200" dirty="0" smtClean="0"/>
              <a:t>likes": "100"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12.2 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example will show all the tutorials written by 'tutorials point' or whose title is 'MongoDB Overview</a:t>
            </a:r>
            <a:r>
              <a:rPr lang="en-US" altLang="zh-TW" dirty="0" smtClean="0"/>
              <a:t>'.</a:t>
            </a:r>
            <a:r>
              <a:rPr lang="en-US" altLang="zh-TW" dirty="0" smtClean="0"/>
              <a:t> 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1043608" y="2492896"/>
            <a:ext cx="6192688" cy="2376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({$</a:t>
            </a:r>
            <a:r>
              <a:rPr lang="en-US" altLang="zh-TW" sz="1200" dirty="0" smtClean="0"/>
              <a:t>or:[{"by":"tutorials point"},{"title": "MongoDB Overview"}]}).pretty()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"_</a:t>
            </a:r>
            <a:r>
              <a:rPr lang="en-US" altLang="zh-TW" sz="1200" dirty="0" smtClean="0"/>
              <a:t>id": ObjectId(7df78ad8902c),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title": "MongoDB Overview",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description": "MongoDB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by": "tutorials point",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url": "http://www.tutorialspoint.com",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tags": ["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", "database",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"],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"</a:t>
            </a:r>
            <a:r>
              <a:rPr lang="en-US" altLang="zh-TW" sz="1200" dirty="0" smtClean="0"/>
              <a:t>likes": "100"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Query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chapter, we will learn how to query document from MongoDB </a:t>
            </a:r>
            <a:r>
              <a:rPr lang="en-US" altLang="zh-TW" dirty="0" smtClean="0"/>
              <a:t>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smtClean="0"/>
              <a:t>find() </a:t>
            </a:r>
            <a:r>
              <a:rPr lang="en-US" altLang="zh-TW" b="1" dirty="0" smtClean="0"/>
              <a:t>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To </a:t>
            </a:r>
            <a:r>
              <a:rPr lang="en-US" altLang="zh-TW" dirty="0" smtClean="0">
                <a:solidFill>
                  <a:schemeClr val="tx1"/>
                </a:solidFill>
              </a:rPr>
              <a:t>query data from MongoDB collection, you need to use </a:t>
            </a:r>
            <a:r>
              <a:rPr lang="en-US" altLang="zh-TW" dirty="0" err="1" smtClean="0">
                <a:solidFill>
                  <a:schemeClr val="tx1"/>
                </a:solidFill>
              </a:rPr>
              <a:t>MongoDB's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find()</a:t>
            </a:r>
            <a:r>
              <a:rPr lang="en-US" altLang="zh-TW" dirty="0" smtClean="0">
                <a:solidFill>
                  <a:schemeClr val="tx1"/>
                </a:solidFill>
              </a:rPr>
              <a:t>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 smtClean="0">
                <a:solidFill>
                  <a:schemeClr val="tx1"/>
                </a:solidFill>
              </a:rPr>
              <a:t>basic syntax of </a:t>
            </a:r>
            <a:r>
              <a:rPr lang="en-US" altLang="zh-TW" b="1" dirty="0" smtClean="0">
                <a:solidFill>
                  <a:schemeClr val="tx1"/>
                </a:solidFill>
              </a:rPr>
              <a:t>find()</a:t>
            </a:r>
            <a:r>
              <a:rPr lang="en-US" altLang="zh-TW" dirty="0" smtClean="0">
                <a:solidFill>
                  <a:schemeClr val="tx1"/>
                </a:solidFill>
              </a:rPr>
              <a:t> method is as follows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3429000"/>
            <a:ext cx="504056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db.COLLECTION_NAME.find</a:t>
            </a:r>
            <a:r>
              <a:rPr lang="en-US" altLang="zh-TW" sz="1200" dirty="0" smtClean="0"/>
              <a:t>()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Query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find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 method will display all the documents in a non-structured </a:t>
            </a:r>
            <a:r>
              <a:rPr lang="en-US" altLang="zh-TW" dirty="0" smtClean="0"/>
              <a:t>way.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The </a:t>
            </a:r>
            <a:r>
              <a:rPr lang="en-US" altLang="zh-TW" b="1" dirty="0" smtClean="0"/>
              <a:t>pretty() </a:t>
            </a:r>
            <a:r>
              <a:rPr lang="en-US" altLang="zh-TW" b="1" dirty="0" smtClean="0"/>
              <a:t>Method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To </a:t>
            </a:r>
            <a:r>
              <a:rPr lang="en-US" altLang="zh-TW" dirty="0" smtClean="0"/>
              <a:t>display the results in a formatted way, you can use </a:t>
            </a:r>
            <a:r>
              <a:rPr lang="en-US" altLang="zh-TW" b="1" dirty="0" smtClean="0"/>
              <a:t>pretty()</a:t>
            </a:r>
            <a:r>
              <a:rPr lang="en-US" altLang="zh-TW" dirty="0" smtClean="0"/>
              <a:t>method.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Syntax</a:t>
            </a:r>
            <a:endParaRPr lang="en-US" altLang="zh-TW" b="1" dirty="0" smtClean="0"/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endParaRPr lang="en-US" altLang="zh-TW" b="1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2708920"/>
            <a:ext cx="5256584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().pretty()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Query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Example</a:t>
            </a:r>
            <a:endParaRPr lang="en-US" altLang="zh-TW" b="1" dirty="0" smtClean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1772816"/>
            <a:ext cx="5256584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().pretty()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"_</a:t>
            </a:r>
            <a:r>
              <a:rPr lang="en-US" altLang="zh-TW" sz="1200" dirty="0" smtClean="0"/>
              <a:t>id": ObjectId(7df78ad8902c),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title": "MongoDB Overview",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description": "MongoDB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by": "tutorials point",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url": "http://www.tutorialspoint.com",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tags": ["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", "database",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"],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</a:t>
            </a:r>
            <a:r>
              <a:rPr lang="en-US" altLang="zh-TW" sz="1200" dirty="0" smtClean="0"/>
              <a:t>likes": "100"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Query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Apart </a:t>
            </a:r>
            <a:r>
              <a:rPr lang="en-US" altLang="zh-TW" dirty="0" smtClean="0"/>
              <a:t>from find() method, there is </a:t>
            </a:r>
            <a:r>
              <a:rPr lang="en-US" altLang="zh-TW" b="1" dirty="0" err="1" smtClean="0"/>
              <a:t>findOne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 method, that returns only </a:t>
            </a:r>
            <a:r>
              <a:rPr lang="en-US" altLang="zh-TW" dirty="0" smtClean="0"/>
              <a:t>one document</a:t>
            </a:r>
            <a:r>
              <a:rPr lang="en-US" altLang="zh-TW" dirty="0" smtClean="0"/>
              <a:t>.</a:t>
            </a:r>
            <a:endParaRPr lang="en-US" altLang="zh-TW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Query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To </a:t>
            </a:r>
            <a:r>
              <a:rPr lang="en-US" altLang="zh-TW" dirty="0" smtClean="0"/>
              <a:t>query the document on the basis of some condition, you can use following operations.</a:t>
            </a:r>
            <a:endParaRPr lang="en-US" altLang="zh-TW" b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2132856"/>
          <a:ext cx="8352928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72208"/>
                <a:gridCol w="3672408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Syntax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/>
                        <a:t>SQL </a:t>
                      </a:r>
                      <a:r>
                        <a:rPr lang="en-US" sz="1400" dirty="0"/>
                        <a:t>Equivalent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Equality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{&lt;key&gt;:&lt;value&gt;}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by":"</a:t>
                      </a:r>
                      <a:r>
                        <a:rPr lang="en-US" sz="1400" dirty="0" smtClean="0"/>
                        <a:t>tutorials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point“ } ).</a:t>
                      </a:r>
                      <a:r>
                        <a:rPr lang="en-US" sz="1400" dirty="0"/>
                        <a:t>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where by = 'tutorials point'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{&lt;key&gt;:{$lt:&lt;value&gt;}}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likes":{$lt:50}}).pretty()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 likes &lt;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Less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{&lt;key&gt;:{$lte:&lt;value&gt;}}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likes":{$lte:50}}).pretty()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 likes &lt;=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{&lt;key&gt;:{$gt:&lt;value&gt;}}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likes":{$gt:50}}).pretty()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 likes &gt;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Greater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{&lt;key&gt;:{$gte:&lt;value&gt;}}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likes":{$gte:50}}).pretty()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 likes &gt;=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{&lt;key&gt;:{$ne:&lt;value&gt;}}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/>
                        <a:t>db.mycol.find</a:t>
                      </a:r>
                      <a:r>
                        <a:rPr lang="en-US" sz="1400" dirty="0" smtClean="0"/>
                        <a:t> ({"</a:t>
                      </a:r>
                      <a:r>
                        <a:rPr lang="en-US" sz="1400" dirty="0"/>
                        <a:t>likes":{$ne:50}}).pretty()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 likes != 50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12.1 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12.1 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Syntax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In </a:t>
            </a:r>
            <a:r>
              <a:rPr lang="en-US" altLang="zh-TW" dirty="0" smtClean="0"/>
              <a:t>the </a:t>
            </a:r>
            <a:r>
              <a:rPr lang="en-US" altLang="zh-TW" b="1" dirty="0" smtClean="0"/>
              <a:t>find()</a:t>
            </a:r>
            <a:r>
              <a:rPr lang="en-US" altLang="zh-TW" dirty="0" smtClean="0"/>
              <a:t> method, if you pass multiple keys by separating them by ',' then MongoDB treats it as </a:t>
            </a:r>
            <a:r>
              <a:rPr lang="en-US" altLang="zh-TW" b="1" dirty="0" smtClean="0"/>
              <a:t>AND</a:t>
            </a:r>
            <a:r>
              <a:rPr lang="en-US" altLang="zh-TW" dirty="0" smtClean="0"/>
              <a:t> condition. 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is the basic syntax of </a:t>
            </a:r>
            <a:r>
              <a:rPr lang="en-US" altLang="zh-TW" b="1" dirty="0" smtClean="0"/>
              <a:t>AND</a:t>
            </a:r>
            <a:endParaRPr lang="en-US" altLang="zh-TW" dirty="0" smtClean="0"/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endParaRPr lang="en-US" altLang="zh-TW" b="1" dirty="0" smtClean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2708920"/>
            <a:ext cx="5256584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 </a:t>
            </a: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$</a:t>
            </a:r>
            <a:r>
              <a:rPr lang="en-US" altLang="zh-TW" sz="1200" dirty="0" smtClean="0"/>
              <a:t>and: [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{</a:t>
            </a:r>
            <a:r>
              <a:rPr lang="en-US" altLang="zh-TW" sz="1200" dirty="0" smtClean="0"/>
              <a:t>key1: value1}, {key2:value2}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]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} ).</a:t>
            </a:r>
            <a:r>
              <a:rPr lang="en-US" altLang="zh-TW" sz="1200" dirty="0" smtClean="0"/>
              <a:t>pretty()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12.1 </a:t>
            </a:r>
            <a:r>
              <a:rPr lang="en-US" altLang="zh-TW" b="1" dirty="0" smtClean="0">
                <a:solidFill>
                  <a:srgbClr val="FFFF00"/>
                </a:solidFill>
              </a:rPr>
              <a:t>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https://www.tutorialspoint.com/mongodb/mongodb_query_document.htm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95536" y="1268760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example will show all the tutorials written by 'tutorials point' and whose title is 'MongoDB Overview'.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endParaRPr lang="en-US" altLang="zh-TW" b="1" dirty="0" smtClean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755576" y="2420888"/>
            <a:ext cx="6696744" cy="22322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({$and:[{"by":"</a:t>
            </a:r>
            <a:r>
              <a:rPr lang="en-US" altLang="zh-TW" sz="1200" b="1" dirty="0" smtClean="0"/>
              <a:t>tutorials point</a:t>
            </a:r>
            <a:r>
              <a:rPr lang="en-US" altLang="zh-TW" sz="1200" dirty="0" smtClean="0"/>
              <a:t>"},{"title": "MongoDB Overview"}]}).pretty()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"_</a:t>
            </a:r>
            <a:r>
              <a:rPr lang="en-US" altLang="zh-TW" sz="1200" dirty="0" smtClean="0"/>
              <a:t>id": ObjectId(7df78ad8902c),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/>
              <a:t> </a:t>
            </a:r>
            <a:r>
              <a:rPr lang="en-US" altLang="zh-TW" sz="1200" b="1" dirty="0" smtClean="0"/>
              <a:t>    "</a:t>
            </a:r>
            <a:r>
              <a:rPr lang="en-US" altLang="zh-TW" sz="1200" b="1" dirty="0" smtClean="0"/>
              <a:t>title": "MongoDB Overview", </a:t>
            </a:r>
            <a:endParaRPr lang="en-US" altLang="zh-TW" sz="1200" b="1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"</a:t>
            </a:r>
            <a:r>
              <a:rPr lang="en-US" altLang="zh-TW" sz="1200" dirty="0" smtClean="0"/>
              <a:t>description": "MongoDB is no 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database",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/>
              <a:t>     "</a:t>
            </a:r>
            <a:r>
              <a:rPr lang="en-US" altLang="zh-TW" sz="1200" b="1" dirty="0" smtClean="0"/>
              <a:t>by": "tutorials point</a:t>
            </a:r>
            <a:r>
              <a:rPr lang="en-US" altLang="zh-TW" sz="1200" dirty="0" smtClean="0"/>
              <a:t>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"</a:t>
            </a:r>
            <a:r>
              <a:rPr lang="en-US" altLang="zh-TW" sz="1200" dirty="0" smtClean="0"/>
              <a:t>url": "http://www.tutorialspoint.com",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"</a:t>
            </a:r>
            <a:r>
              <a:rPr lang="en-US" altLang="zh-TW" sz="1200" dirty="0" smtClean="0"/>
              <a:t>tags": ["</a:t>
            </a:r>
            <a:r>
              <a:rPr lang="en-US" altLang="zh-TW" sz="1200" dirty="0" err="1" smtClean="0"/>
              <a:t>mongodb</a:t>
            </a:r>
            <a:r>
              <a:rPr lang="en-US" altLang="zh-TW" sz="1200" dirty="0" smtClean="0"/>
              <a:t>", "database", 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"],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  "</a:t>
            </a:r>
            <a:r>
              <a:rPr lang="en-US" altLang="zh-TW" sz="1200" dirty="0" smtClean="0"/>
              <a:t>likes": "100"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395536" y="4797152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For </a:t>
            </a:r>
            <a:r>
              <a:rPr lang="en-US" altLang="zh-TW" dirty="0" smtClean="0"/>
              <a:t>the above given example, equivalent where clause will be </a:t>
            </a:r>
            <a:r>
              <a:rPr lang="en-US" altLang="zh-TW" b="1" dirty="0" smtClean="0"/>
              <a:t>' where by = 'tutorials point' AND title = 'MongoDB Overview' '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You </a:t>
            </a:r>
            <a:r>
              <a:rPr lang="en-US" altLang="zh-TW" dirty="0" smtClean="0"/>
              <a:t>can pass any number of key, value pairs in find clause.</a:t>
            </a:r>
            <a:endParaRPr lang="en-US" altLang="zh-TW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900</Words>
  <Application>Microsoft Office PowerPoint</Application>
  <PresentationFormat>如螢幕大小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12 Query Document</vt:lpstr>
      <vt:lpstr>12 Query Document</vt:lpstr>
      <vt:lpstr>12 Query Document</vt:lpstr>
      <vt:lpstr>12 Query Document</vt:lpstr>
      <vt:lpstr>12 Query Document</vt:lpstr>
      <vt:lpstr>12 Query Document</vt:lpstr>
      <vt:lpstr>12.1 AND</vt:lpstr>
      <vt:lpstr>12.1 AND</vt:lpstr>
      <vt:lpstr>12.1 AND</vt:lpstr>
      <vt:lpstr>12.2 OR</vt:lpstr>
      <vt:lpstr>12.2 OR</vt:lpstr>
      <vt:lpstr>12.2 OR</vt:lpstr>
      <vt:lpstr>12.3 AND/OR Together</vt:lpstr>
      <vt:lpstr>12.3 AND/OR Together</vt:lpstr>
      <vt:lpstr>12.2 OR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263</cp:revision>
  <dcterms:created xsi:type="dcterms:W3CDTF">2018-09-28T16:40:41Z</dcterms:created>
  <dcterms:modified xsi:type="dcterms:W3CDTF">2018-10-01T05:04:30Z</dcterms:modified>
</cp:coreProperties>
</file>