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10 Data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10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50405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MongoDB </a:t>
            </a:r>
            <a:r>
              <a:rPr lang="en-US" altLang="zh-TW" dirty="0" smtClean="0"/>
              <a:t>supports many </a:t>
            </a:r>
            <a:r>
              <a:rPr lang="en-US" altLang="zh-TW" dirty="0" err="1" smtClean="0"/>
              <a:t>datatypes</a:t>
            </a:r>
            <a:r>
              <a:rPr lang="en-US" altLang="zh-TW" dirty="0" smtClean="0"/>
              <a:t>. Some of them are </a:t>
            </a:r>
            <a:r>
              <a:rPr lang="en-US" altLang="zh-TW" dirty="0" smtClean="0"/>
              <a:t>−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String</a:t>
            </a:r>
            <a:r>
              <a:rPr lang="en-US" altLang="zh-TW" dirty="0" smtClean="0">
                <a:solidFill>
                  <a:schemeClr val="tx1"/>
                </a:solidFill>
              </a:rPr>
              <a:t> − This is the most commonly used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to store the data. String in MongoDB must be UTF-8 </a:t>
            </a:r>
            <a:r>
              <a:rPr lang="en-US" altLang="zh-TW" dirty="0" smtClean="0">
                <a:solidFill>
                  <a:schemeClr val="tx1"/>
                </a:solidFill>
              </a:rPr>
              <a:t>valid.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Integer</a:t>
            </a:r>
            <a:r>
              <a:rPr lang="en-US" altLang="zh-TW" dirty="0" smtClean="0">
                <a:solidFill>
                  <a:schemeClr val="tx1"/>
                </a:solidFill>
              </a:rPr>
              <a:t> − This type is used to store a numerical value. Integer can be 32 bit or 64 bit depending upon your </a:t>
            </a:r>
            <a:r>
              <a:rPr lang="en-US" altLang="zh-TW" dirty="0" smtClean="0">
                <a:solidFill>
                  <a:schemeClr val="tx1"/>
                </a:solidFill>
              </a:rPr>
              <a:t>server.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</a:rPr>
              <a:t> − This type is used to store a boolean (true/ false) </a:t>
            </a:r>
            <a:r>
              <a:rPr lang="en-US" altLang="zh-TW" dirty="0" smtClean="0">
                <a:solidFill>
                  <a:schemeClr val="tx1"/>
                </a:solidFill>
              </a:rPr>
              <a:t>value.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Double</a:t>
            </a:r>
            <a:r>
              <a:rPr lang="en-US" altLang="zh-TW" dirty="0" smtClean="0">
                <a:solidFill>
                  <a:schemeClr val="tx1"/>
                </a:solidFill>
              </a:rPr>
              <a:t> − This type is used to store floating point </a:t>
            </a:r>
            <a:r>
              <a:rPr lang="en-US" altLang="zh-TW" dirty="0" smtClean="0">
                <a:solidFill>
                  <a:schemeClr val="tx1"/>
                </a:solidFill>
              </a:rPr>
              <a:t>values.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Min</a:t>
            </a:r>
            <a:r>
              <a:rPr lang="en-US" altLang="zh-TW" b="1" dirty="0" smtClean="0">
                <a:solidFill>
                  <a:schemeClr val="tx1"/>
                </a:solidFill>
              </a:rPr>
              <a:t>/ Max keys</a:t>
            </a:r>
            <a:r>
              <a:rPr lang="en-US" altLang="zh-TW" dirty="0" smtClean="0">
                <a:solidFill>
                  <a:schemeClr val="tx1"/>
                </a:solidFill>
              </a:rPr>
              <a:t> − This type is used to compare a value against the lowest and highest BSON </a:t>
            </a:r>
            <a:r>
              <a:rPr lang="en-US" altLang="zh-TW" dirty="0" smtClean="0">
                <a:solidFill>
                  <a:schemeClr val="tx1"/>
                </a:solidFill>
              </a:rPr>
              <a:t>elements.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Arrays</a:t>
            </a:r>
            <a:r>
              <a:rPr lang="en-US" altLang="zh-TW" dirty="0" smtClean="0">
                <a:solidFill>
                  <a:schemeClr val="tx1"/>
                </a:solidFill>
              </a:rPr>
              <a:t> − This type is used to store arrays or list or multiple values into one </a:t>
            </a:r>
            <a:r>
              <a:rPr lang="en-US" altLang="zh-TW" dirty="0" smtClean="0">
                <a:solidFill>
                  <a:schemeClr val="tx1"/>
                </a:solidFill>
              </a:rPr>
              <a:t>key.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Timestamp</a:t>
            </a:r>
            <a:r>
              <a:rPr lang="en-US" altLang="zh-TW" dirty="0" smtClean="0">
                <a:solidFill>
                  <a:schemeClr val="tx1"/>
                </a:solidFill>
              </a:rPr>
              <a:t> − </a:t>
            </a:r>
            <a:r>
              <a:rPr lang="en-US" altLang="zh-TW" dirty="0" err="1" smtClean="0">
                <a:solidFill>
                  <a:schemeClr val="tx1"/>
                </a:solidFill>
              </a:rPr>
              <a:t>ctimestamp</a:t>
            </a:r>
            <a:r>
              <a:rPr lang="en-US" altLang="zh-TW" dirty="0" smtClean="0">
                <a:solidFill>
                  <a:schemeClr val="tx1"/>
                </a:solidFill>
              </a:rPr>
              <a:t>. This can be handy for recording when a document has been modified or </a:t>
            </a:r>
            <a:r>
              <a:rPr lang="en-US" altLang="zh-TW" dirty="0" smtClean="0">
                <a:solidFill>
                  <a:schemeClr val="tx1"/>
                </a:solidFill>
              </a:rPr>
              <a:t>added.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Object</a:t>
            </a:r>
            <a:r>
              <a:rPr lang="en-US" altLang="zh-TW" dirty="0" smtClean="0">
                <a:solidFill>
                  <a:schemeClr val="tx1"/>
                </a:solidFill>
              </a:rPr>
              <a:t> 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for embedded </a:t>
            </a:r>
            <a:r>
              <a:rPr lang="en-US" altLang="zh-TW" dirty="0" smtClean="0">
                <a:solidFill>
                  <a:schemeClr val="tx1"/>
                </a:solidFill>
              </a:rPr>
              <a:t>documents.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Null</a:t>
            </a:r>
            <a:r>
              <a:rPr lang="en-US" altLang="zh-TW" dirty="0" smtClean="0">
                <a:solidFill>
                  <a:schemeClr val="tx1"/>
                </a:solidFill>
              </a:rPr>
              <a:t> − This type is used to store a Null </a:t>
            </a:r>
            <a:r>
              <a:rPr lang="en-US" altLang="zh-TW" dirty="0" smtClean="0">
                <a:solidFill>
                  <a:schemeClr val="tx1"/>
                </a:solidFill>
              </a:rPr>
              <a:t>value.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Symbol</a:t>
            </a:r>
            <a:r>
              <a:rPr lang="en-US" altLang="zh-TW" dirty="0" smtClean="0">
                <a:solidFill>
                  <a:schemeClr val="tx1"/>
                </a:solidFill>
              </a:rPr>
              <a:t> 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identically to a string; however, it's generally reserved for languages that use a specific symbol </a:t>
            </a:r>
            <a:r>
              <a:rPr lang="en-US" altLang="zh-TW" dirty="0" smtClean="0">
                <a:solidFill>
                  <a:schemeClr val="tx1"/>
                </a:solidFill>
              </a:rPr>
              <a:t>type.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https://www.tutorialspoint.com/mongodb/mongodb_datatype.htm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10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Date</a:t>
            </a:r>
            <a:r>
              <a:rPr lang="en-US" altLang="zh-TW" b="1" dirty="0" smtClean="0">
                <a:solidFill>
                  <a:schemeClr val="tx1"/>
                </a:solidFill>
              </a:rPr>
              <a:t> </a:t>
            </a:r>
            <a:r>
              <a:rPr lang="en-US" altLang="zh-TW" dirty="0" smtClean="0">
                <a:solidFill>
                  <a:schemeClr val="tx1"/>
                </a:solidFill>
              </a:rPr>
              <a:t>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to store the current date or time in UNIX time format. You can specify your own date time by creating object of Date and passing day, month, year into </a:t>
            </a:r>
            <a:r>
              <a:rPr lang="en-US" altLang="zh-TW" dirty="0" smtClean="0">
                <a:solidFill>
                  <a:schemeClr val="tx1"/>
                </a:solidFill>
              </a:rPr>
              <a:t>it.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Object </a:t>
            </a:r>
            <a:r>
              <a:rPr lang="en-US" altLang="zh-TW" b="1" dirty="0" smtClean="0">
                <a:solidFill>
                  <a:schemeClr val="tx1"/>
                </a:solidFill>
              </a:rPr>
              <a:t>ID</a:t>
            </a:r>
            <a:r>
              <a:rPr lang="en-US" altLang="zh-TW" dirty="0" smtClean="0">
                <a:solidFill>
                  <a:schemeClr val="tx1"/>
                </a:solidFill>
              </a:rPr>
              <a:t> 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to store the document’s </a:t>
            </a:r>
            <a:r>
              <a:rPr lang="en-US" altLang="zh-TW" dirty="0" smtClean="0">
                <a:solidFill>
                  <a:schemeClr val="tx1"/>
                </a:solidFill>
              </a:rPr>
              <a:t>ID.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Binary </a:t>
            </a:r>
            <a:r>
              <a:rPr lang="en-US" altLang="zh-TW" b="1" dirty="0" smtClean="0">
                <a:solidFill>
                  <a:schemeClr val="tx1"/>
                </a:solidFill>
              </a:rPr>
              <a:t>data</a:t>
            </a:r>
            <a:r>
              <a:rPr lang="en-US" altLang="zh-TW" dirty="0" smtClean="0">
                <a:solidFill>
                  <a:schemeClr val="tx1"/>
                </a:solidFill>
              </a:rPr>
              <a:t> 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to store binary </a:t>
            </a:r>
            <a:r>
              <a:rPr lang="en-US" altLang="zh-TW" dirty="0" smtClean="0">
                <a:solidFill>
                  <a:schemeClr val="tx1"/>
                </a:solidFill>
              </a:rPr>
              <a:t>data.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Code</a:t>
            </a:r>
            <a:r>
              <a:rPr lang="en-US" altLang="zh-TW" dirty="0" smtClean="0">
                <a:solidFill>
                  <a:schemeClr val="tx1"/>
                </a:solidFill>
              </a:rPr>
              <a:t> 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to store JavaScript code into the </a:t>
            </a:r>
            <a:r>
              <a:rPr lang="en-US" altLang="zh-TW" dirty="0" smtClean="0">
                <a:solidFill>
                  <a:schemeClr val="tx1"/>
                </a:solidFill>
              </a:rPr>
              <a:t>document.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Regular </a:t>
            </a:r>
            <a:r>
              <a:rPr lang="en-US" altLang="zh-TW" b="1" dirty="0" smtClean="0">
                <a:solidFill>
                  <a:schemeClr val="tx1"/>
                </a:solidFill>
              </a:rPr>
              <a:t>expression</a:t>
            </a:r>
            <a:r>
              <a:rPr lang="en-US" altLang="zh-TW" dirty="0" smtClean="0">
                <a:solidFill>
                  <a:schemeClr val="tx1"/>
                </a:solidFill>
              </a:rPr>
              <a:t> − This </a:t>
            </a:r>
            <a:r>
              <a:rPr lang="en-US" altLang="zh-TW" dirty="0" err="1" smtClean="0">
                <a:solidFill>
                  <a:schemeClr val="tx1"/>
                </a:solidFill>
              </a:rPr>
              <a:t>datatype</a:t>
            </a:r>
            <a:r>
              <a:rPr lang="en-US" altLang="zh-TW" dirty="0" smtClean="0">
                <a:solidFill>
                  <a:schemeClr val="tx1"/>
                </a:solidFill>
              </a:rPr>
              <a:t> is used to store regular expression.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https://www.tutorialspoint.com/mongodb/mongodb_datatype.htm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42</Words>
  <Application>Microsoft Office PowerPoint</Application>
  <PresentationFormat>如螢幕大小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10 Data Type</vt:lpstr>
      <vt:lpstr>10 Data Type</vt:lpstr>
      <vt:lpstr>10 Data Type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206</cp:revision>
  <dcterms:created xsi:type="dcterms:W3CDTF">2018-09-28T16:40:41Z</dcterms:created>
  <dcterms:modified xsi:type="dcterms:W3CDTF">2018-10-01T03:47:07Z</dcterms:modified>
</cp:coreProperties>
</file>