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91502" autoAdjust="0"/>
  </p:normalViewPr>
  <p:slideViewPr>
    <p:cSldViewPr>
      <p:cViewPr>
        <p:scale>
          <a:sx n="80" d="100"/>
          <a:sy n="80" d="100"/>
        </p:scale>
        <p:origin x="-468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11 Insert Document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Insert 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chapter, we will learn how to insert document in MongoDB </a:t>
            </a:r>
            <a:r>
              <a:rPr lang="en-US" altLang="zh-TW" dirty="0" smtClean="0"/>
              <a:t>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The </a:t>
            </a:r>
            <a:r>
              <a:rPr lang="en-US" altLang="zh-TW" b="1" dirty="0" smtClean="0"/>
              <a:t>insert() </a:t>
            </a:r>
            <a:r>
              <a:rPr lang="en-US" altLang="zh-TW" b="1" dirty="0" smtClean="0"/>
              <a:t>Method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To </a:t>
            </a:r>
            <a:r>
              <a:rPr lang="en-US" altLang="zh-TW" dirty="0" smtClean="0">
                <a:solidFill>
                  <a:schemeClr val="tx1"/>
                </a:solidFill>
              </a:rPr>
              <a:t>insert data into MongoDB collection, you need to use </a:t>
            </a:r>
            <a:r>
              <a:rPr lang="en-US" altLang="zh-TW" dirty="0" err="1" smtClean="0">
                <a:solidFill>
                  <a:schemeClr val="tx1"/>
                </a:solidFill>
              </a:rPr>
              <a:t>MongoDB's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insert()</a:t>
            </a:r>
            <a:r>
              <a:rPr lang="en-US" altLang="zh-TW" dirty="0" smtClean="0">
                <a:solidFill>
                  <a:schemeClr val="tx1"/>
                </a:solidFill>
              </a:rPr>
              <a:t> or </a:t>
            </a:r>
            <a:r>
              <a:rPr lang="en-US" altLang="zh-TW" b="1" dirty="0" smtClean="0">
                <a:solidFill>
                  <a:schemeClr val="tx1"/>
                </a:solidFill>
              </a:rPr>
              <a:t>save()</a:t>
            </a:r>
            <a:r>
              <a:rPr lang="en-US" altLang="zh-TW" dirty="0" smtClean="0">
                <a:solidFill>
                  <a:schemeClr val="tx1"/>
                </a:solidFill>
              </a:rPr>
              <a:t>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Syntax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 smtClean="0">
                <a:solidFill>
                  <a:schemeClr val="tx1"/>
                </a:solidFill>
              </a:rPr>
              <a:t>basic syntax of </a:t>
            </a:r>
            <a:r>
              <a:rPr lang="en-US" altLang="zh-TW" b="1" dirty="0" smtClean="0">
                <a:solidFill>
                  <a:schemeClr val="tx1"/>
                </a:solidFill>
              </a:rPr>
              <a:t>insert()</a:t>
            </a:r>
            <a:r>
              <a:rPr lang="en-US" altLang="zh-TW" dirty="0" smtClean="0">
                <a:solidFill>
                  <a:schemeClr val="tx1"/>
                </a:solidFill>
              </a:rPr>
              <a:t> command is as follows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https://www.tutorialspoint.com/mongodb/mongodb_insert_document.htm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27584" y="3429000"/>
            <a:ext cx="5040560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db.COLLECTION_NAME.insert</a:t>
            </a:r>
            <a:r>
              <a:rPr lang="en-US" altLang="zh-TW" sz="1200" dirty="0" smtClean="0"/>
              <a:t>(document)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67544" y="3789040"/>
            <a:ext cx="828092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b="1" dirty="0" smtClean="0"/>
              <a:t>Example</a:t>
            </a:r>
            <a:endParaRPr lang="en-US" altLang="zh-TW" b="1" dirty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827584" y="4293096"/>
            <a:ext cx="5256584" cy="20882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db.mycol.insert</a:t>
            </a:r>
            <a:r>
              <a:rPr lang="en-US" altLang="zh-TW" sz="1200" dirty="0" smtClean="0"/>
              <a:t>({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b="1" dirty="0" smtClean="0"/>
              <a:t>_</a:t>
            </a:r>
            <a:r>
              <a:rPr lang="en-US" altLang="zh-TW" sz="1200" b="1" dirty="0" smtClean="0"/>
              <a:t>id: ObjectId(7df78ad8902c), </a:t>
            </a:r>
            <a:endParaRPr lang="en-US" altLang="zh-TW" sz="1200" b="1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title</a:t>
            </a:r>
            <a:r>
              <a:rPr lang="en-US" altLang="zh-TW" sz="1200" dirty="0" smtClean="0"/>
              <a:t>: 'MongoDB Overview',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description</a:t>
            </a:r>
            <a:r>
              <a:rPr lang="en-US" altLang="zh-TW" sz="1200" dirty="0" smtClean="0"/>
              <a:t>: 'MongoDB is no 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database',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by</a:t>
            </a:r>
            <a:r>
              <a:rPr lang="en-US" altLang="zh-TW" sz="1200" dirty="0" smtClean="0"/>
              <a:t>: 'tutorials point',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url</a:t>
            </a:r>
            <a:r>
              <a:rPr lang="en-US" altLang="zh-TW" sz="1200" dirty="0" smtClean="0"/>
              <a:t>: 'http://www.tutorialspoint.com',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tags</a:t>
            </a:r>
            <a:r>
              <a:rPr lang="en-US" altLang="zh-TW" sz="1200" dirty="0" smtClean="0"/>
              <a:t>: ['</a:t>
            </a:r>
            <a:r>
              <a:rPr lang="en-US" altLang="zh-TW" sz="1200" dirty="0" err="1" smtClean="0"/>
              <a:t>mongodb</a:t>
            </a:r>
            <a:r>
              <a:rPr lang="en-US" altLang="zh-TW" sz="1200" dirty="0" smtClean="0"/>
              <a:t>', 'database', '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'],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likes</a:t>
            </a:r>
            <a:r>
              <a:rPr lang="en-US" altLang="zh-TW" sz="1200" dirty="0" smtClean="0"/>
              <a:t>: 100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Insert 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Here</a:t>
            </a:r>
            <a:r>
              <a:rPr lang="en-US" altLang="zh-TW" dirty="0" smtClean="0"/>
              <a:t> </a:t>
            </a:r>
            <a:r>
              <a:rPr lang="en-US" altLang="zh-TW" b="1" dirty="0" err="1" smtClean="0"/>
              <a:t>mycol</a:t>
            </a:r>
            <a:r>
              <a:rPr lang="en-US" altLang="zh-TW" dirty="0" smtClean="0"/>
              <a:t> is our collection name, as created in the previous chapter. If the collection doesn't exist in the database, then MongoDB will create this collection and then insert a document into </a:t>
            </a:r>
            <a:r>
              <a:rPr lang="en-US" altLang="zh-TW" dirty="0" smtClean="0"/>
              <a:t>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the inserted document, if we don't specify the _id parameter, then MongoDB assigns a unique ObjectId for this document</a:t>
            </a:r>
            <a:r>
              <a:rPr lang="en-US" altLang="zh-TW" dirty="0" smtClean="0"/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_</a:t>
            </a:r>
            <a:r>
              <a:rPr lang="en-US" altLang="zh-TW" dirty="0" smtClean="0"/>
              <a:t>id is 12 bytes hexadecimal number unique for every document in a collection. 12 bytes are divided as follows 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https://www.tutorialspoint.com/mongodb/mongodb_insert_document.htm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27584" y="3501008"/>
            <a:ext cx="612068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_id: ObjectId(4 bytes timestamp, 3 bytes machine id, 2 bytes process id, 3 bytes </a:t>
            </a:r>
            <a:r>
              <a:rPr lang="en-US" altLang="zh-TW" sz="1200" dirty="0" err="1" smtClean="0"/>
              <a:t>incrementer</a:t>
            </a:r>
            <a:r>
              <a:rPr lang="en-US" altLang="zh-TW" sz="1200" dirty="0" smtClean="0"/>
              <a:t>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Insert 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410445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To </a:t>
            </a:r>
            <a:r>
              <a:rPr lang="en-US" altLang="zh-TW" dirty="0" smtClean="0"/>
              <a:t>insert multiple documents in a single query, you can pass an array of documents in insert() </a:t>
            </a:r>
            <a:r>
              <a:rPr lang="en-US" altLang="zh-TW" dirty="0" smtClean="0"/>
              <a:t>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Example</a:t>
            </a:r>
            <a:r>
              <a:rPr lang="en-US" altLang="zh-TW" dirty="0" smtClean="0"/>
              <a:t> 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https://www.tutorialspoint.com/mongodb/mongodb_insert_document.htm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4716016" y="1196752"/>
            <a:ext cx="3816424" cy="48965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db.post.insert</a:t>
            </a:r>
            <a:r>
              <a:rPr lang="en-US" altLang="zh-TW" sz="1200" dirty="0" smtClean="0"/>
              <a:t>([{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title</a:t>
            </a:r>
            <a:r>
              <a:rPr lang="en-US" altLang="zh-TW" sz="1200" dirty="0" smtClean="0"/>
              <a:t>: 'MongoDB Overview',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description</a:t>
            </a:r>
            <a:r>
              <a:rPr lang="en-US" altLang="zh-TW" sz="1200" dirty="0" smtClean="0"/>
              <a:t>: 'MongoDB is no 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database',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by</a:t>
            </a:r>
            <a:r>
              <a:rPr lang="en-US" altLang="zh-TW" sz="1200" dirty="0" smtClean="0"/>
              <a:t>: 'tutorials point',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url</a:t>
            </a:r>
            <a:r>
              <a:rPr lang="en-US" altLang="zh-TW" sz="1200" dirty="0" smtClean="0"/>
              <a:t>: 'http://www.tutorialspoint.com',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tags</a:t>
            </a:r>
            <a:r>
              <a:rPr lang="en-US" altLang="zh-TW" sz="1200" dirty="0" smtClean="0"/>
              <a:t>: ['</a:t>
            </a:r>
            <a:r>
              <a:rPr lang="en-US" altLang="zh-TW" sz="1200" dirty="0" err="1" smtClean="0"/>
              <a:t>mongodb</a:t>
            </a:r>
            <a:r>
              <a:rPr lang="en-US" altLang="zh-TW" sz="1200" dirty="0" smtClean="0"/>
              <a:t>', 'database', '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'],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likes</a:t>
            </a:r>
            <a:r>
              <a:rPr lang="en-US" altLang="zh-TW" sz="1200" dirty="0" smtClean="0"/>
              <a:t>: 100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}, </a:t>
            </a:r>
            <a:r>
              <a:rPr lang="en-US" altLang="zh-TW" sz="1200" dirty="0" smtClean="0"/>
              <a:t>{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title</a:t>
            </a:r>
            <a:r>
              <a:rPr lang="en-US" altLang="zh-TW" sz="1200" dirty="0" smtClean="0"/>
              <a:t>: '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 Database',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description</a:t>
            </a:r>
            <a:r>
              <a:rPr lang="en-US" altLang="zh-TW" sz="1200" dirty="0" smtClean="0"/>
              <a:t>: 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 database doesn't have tables",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by</a:t>
            </a:r>
            <a:r>
              <a:rPr lang="en-US" altLang="zh-TW" sz="1200" dirty="0" smtClean="0"/>
              <a:t>: 'tutorials point',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url</a:t>
            </a:r>
            <a:r>
              <a:rPr lang="en-US" altLang="zh-TW" sz="1200" dirty="0" smtClean="0"/>
              <a:t>: 'http://www.tutorialspoint.com',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tags</a:t>
            </a:r>
            <a:r>
              <a:rPr lang="en-US" altLang="zh-TW" sz="1200" dirty="0" smtClean="0"/>
              <a:t>: ['</a:t>
            </a:r>
            <a:r>
              <a:rPr lang="en-US" altLang="zh-TW" sz="1200" dirty="0" err="1" smtClean="0"/>
              <a:t>mongodb</a:t>
            </a:r>
            <a:r>
              <a:rPr lang="en-US" altLang="zh-TW" sz="1200" dirty="0" smtClean="0"/>
              <a:t>', 'database', '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'],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likes</a:t>
            </a:r>
            <a:r>
              <a:rPr lang="en-US" altLang="zh-TW" sz="1200" dirty="0" smtClean="0"/>
              <a:t>: 20,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comments</a:t>
            </a:r>
            <a:r>
              <a:rPr lang="en-US" altLang="zh-TW" sz="1200" dirty="0" smtClean="0"/>
              <a:t>: [ {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user</a:t>
            </a:r>
            <a:r>
              <a:rPr lang="en-US" altLang="zh-TW" sz="1200" dirty="0" smtClean="0"/>
              <a:t>:'user1',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message</a:t>
            </a:r>
            <a:r>
              <a:rPr lang="en-US" altLang="zh-TW" sz="1200" dirty="0" smtClean="0"/>
              <a:t>: 'My first comment',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</a:t>
            </a:r>
            <a:r>
              <a:rPr lang="en-US" altLang="zh-TW" sz="1200" dirty="0" err="1" smtClean="0"/>
              <a:t>dateCreated</a:t>
            </a:r>
            <a:r>
              <a:rPr lang="en-US" altLang="zh-TW" sz="1200" dirty="0" smtClean="0"/>
              <a:t>: new Date(2013,11,10,2,35),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like</a:t>
            </a:r>
            <a:r>
              <a:rPr lang="en-US" altLang="zh-TW" sz="1200" dirty="0" smtClean="0"/>
              <a:t>: 0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} ]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])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Insert 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280920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To </a:t>
            </a:r>
            <a:r>
              <a:rPr lang="en-US" altLang="zh-TW" dirty="0" smtClean="0"/>
              <a:t>insert the document you can use </a:t>
            </a:r>
            <a:r>
              <a:rPr lang="en-US" altLang="zh-TW" b="1" dirty="0" err="1" smtClean="0"/>
              <a:t>db.post.save</a:t>
            </a:r>
            <a:r>
              <a:rPr lang="en-US" altLang="zh-TW" b="1" dirty="0" smtClean="0"/>
              <a:t>(document</a:t>
            </a:r>
            <a:r>
              <a:rPr lang="en-US" altLang="zh-TW" b="1" dirty="0" smtClean="0"/>
              <a:t>) </a:t>
            </a:r>
            <a:r>
              <a:rPr lang="en-US" altLang="zh-TW" dirty="0" smtClean="0"/>
              <a:t>also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 </a:t>
            </a:r>
            <a:r>
              <a:rPr lang="en-US" altLang="zh-TW" dirty="0" smtClean="0"/>
              <a:t>you don't specify </a:t>
            </a:r>
            <a:r>
              <a:rPr lang="en-US" altLang="zh-TW" b="1" dirty="0" smtClean="0"/>
              <a:t>_id</a:t>
            </a:r>
            <a:r>
              <a:rPr lang="en-US" altLang="zh-TW" dirty="0" smtClean="0"/>
              <a:t> in the document then </a:t>
            </a:r>
            <a:r>
              <a:rPr lang="en-US" altLang="zh-TW" b="1" dirty="0" smtClean="0"/>
              <a:t>save()</a:t>
            </a:r>
            <a:r>
              <a:rPr lang="en-US" altLang="zh-TW" dirty="0" smtClean="0"/>
              <a:t>method will work same as </a:t>
            </a:r>
            <a:r>
              <a:rPr lang="en-US" altLang="zh-TW" b="1" dirty="0" smtClean="0"/>
              <a:t>insert()</a:t>
            </a:r>
            <a:r>
              <a:rPr lang="en-US" altLang="zh-TW" dirty="0" smtClean="0"/>
              <a:t> </a:t>
            </a:r>
            <a:r>
              <a:rPr lang="en-US" altLang="zh-TW" dirty="0" smtClean="0"/>
              <a:t>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 </a:t>
            </a:r>
            <a:r>
              <a:rPr lang="en-US" altLang="zh-TW" dirty="0" smtClean="0"/>
              <a:t>you specify _id then it will replace whole data of document containing _id as specified in save() method.  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https://www.tutorialspoint.com/mongodb/mongodb_insert_document.htm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321</Words>
  <Application>Microsoft Office PowerPoint</Application>
  <PresentationFormat>如螢幕大小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11 Insert Document</vt:lpstr>
      <vt:lpstr>11 Insert Document</vt:lpstr>
      <vt:lpstr>11 Insert Document</vt:lpstr>
      <vt:lpstr>11 Insert Document</vt:lpstr>
      <vt:lpstr>11 Insert Document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225</cp:revision>
  <dcterms:created xsi:type="dcterms:W3CDTF">2018-09-28T16:40:41Z</dcterms:created>
  <dcterms:modified xsi:type="dcterms:W3CDTF">2018-10-01T04:12:25Z</dcterms:modified>
</cp:coreProperties>
</file>