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4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7" autoAdjust="0"/>
    <p:restoredTop sz="91502" autoAdjust="0"/>
  </p:normalViewPr>
  <p:slideViewPr>
    <p:cSldViewPr>
      <p:cViewPr>
        <p:scale>
          <a:sx n="80" d="100"/>
          <a:sy n="80" d="100"/>
        </p:scale>
        <p:origin x="-468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1pPr>
            <a:lvl2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0B99440-D9EF-40CC-9B52-F6428D9B2C76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9 Drop Collection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3717032"/>
            <a:ext cx="13525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9 Drop Collection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80920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In this chapter, we will see how to drop a collection using MongoDB.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The drop() Method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err="1" smtClean="0">
                <a:solidFill>
                  <a:schemeClr val="tx1"/>
                </a:solidFill>
              </a:rPr>
              <a:t>MongoDB's</a:t>
            </a:r>
            <a:r>
              <a:rPr lang="en-US" altLang="zh-TW" dirty="0" smtClean="0">
                <a:solidFill>
                  <a:schemeClr val="tx1"/>
                </a:solidFill>
              </a:rPr>
              <a:t> </a:t>
            </a:r>
            <a:r>
              <a:rPr lang="en-US" altLang="zh-TW" b="1" dirty="0" err="1" smtClean="0">
                <a:solidFill>
                  <a:schemeClr val="tx1"/>
                </a:solidFill>
              </a:rPr>
              <a:t>db.collection.drop</a:t>
            </a:r>
            <a:r>
              <a:rPr lang="en-US" altLang="zh-TW" b="1" dirty="0" smtClean="0">
                <a:solidFill>
                  <a:schemeClr val="tx1"/>
                </a:solidFill>
              </a:rPr>
              <a:t>()</a:t>
            </a:r>
            <a:r>
              <a:rPr lang="en-US" altLang="zh-TW" dirty="0" smtClean="0">
                <a:solidFill>
                  <a:schemeClr val="tx1"/>
                </a:solidFill>
              </a:rPr>
              <a:t> is used to drop a collection from the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Syntax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Basic syntax of </a:t>
            </a:r>
            <a:r>
              <a:rPr lang="en-US" altLang="zh-TW" b="1" dirty="0" smtClean="0">
                <a:solidFill>
                  <a:schemeClr val="tx1"/>
                </a:solidFill>
              </a:rPr>
              <a:t>drop()</a:t>
            </a:r>
            <a:r>
              <a:rPr lang="en-US" altLang="zh-TW" dirty="0" smtClean="0">
                <a:solidFill>
                  <a:schemeClr val="tx1"/>
                </a:solidFill>
              </a:rPr>
              <a:t> command is as follows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https://www.tutorialspoint.com/mongodb/mongodb_drop_collection.htm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683568" y="3140968"/>
            <a:ext cx="7560840" cy="2880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err="1" smtClean="0"/>
              <a:t>db.COLLECTION_NAME.drop</a:t>
            </a:r>
            <a:r>
              <a:rPr lang="en-US" altLang="zh-TW" sz="1200" dirty="0" smtClean="0"/>
              <a:t>()</a:t>
            </a:r>
            <a:endParaRPr kumimoji="0" lang="en-US" altLang="zh-TW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9" name="副標題 2"/>
          <p:cNvSpPr txBox="1">
            <a:spLocks/>
          </p:cNvSpPr>
          <p:nvPr/>
        </p:nvSpPr>
        <p:spPr>
          <a:xfrm>
            <a:off x="467544" y="3501008"/>
            <a:ext cx="8280920" cy="64807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lang="en-US" altLang="zh-TW" b="1" dirty="0" smtClean="0"/>
              <a:t>Example</a:t>
            </a:r>
          </a:p>
          <a:p>
            <a:pPr marL="800100" lvl="1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dirty="0" smtClean="0"/>
              <a:t>First, check the available collections into your database </a:t>
            </a:r>
            <a:r>
              <a:rPr lang="en-US" altLang="zh-TW" b="1" dirty="0" err="1" smtClean="0"/>
              <a:t>mydb</a:t>
            </a:r>
            <a:r>
              <a:rPr lang="en-US" altLang="zh-TW" dirty="0" smtClean="0"/>
              <a:t>.</a:t>
            </a:r>
          </a:p>
        </p:txBody>
      </p:sp>
      <p:sp>
        <p:nvSpPr>
          <p:cNvPr id="11" name="副標題 2"/>
          <p:cNvSpPr txBox="1">
            <a:spLocks/>
          </p:cNvSpPr>
          <p:nvPr/>
        </p:nvSpPr>
        <p:spPr>
          <a:xfrm>
            <a:off x="683568" y="4221088"/>
            <a:ext cx="7560840" cy="151216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smtClean="0"/>
              <a:t>&gt;use </a:t>
            </a:r>
            <a:r>
              <a:rPr lang="en-US" altLang="zh-TW" sz="1200" dirty="0" err="1" smtClean="0"/>
              <a:t>mydb</a:t>
            </a:r>
            <a:r>
              <a:rPr lang="en-US" altLang="zh-TW" sz="1200" dirty="0" smtClean="0"/>
              <a:t>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smtClean="0"/>
              <a:t>switched to db </a:t>
            </a:r>
            <a:r>
              <a:rPr lang="en-US" altLang="zh-TW" sz="1200" dirty="0" err="1" smtClean="0"/>
              <a:t>mydb</a:t>
            </a:r>
            <a:r>
              <a:rPr lang="en-US" altLang="zh-TW" sz="1200" dirty="0" smtClean="0"/>
              <a:t>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smtClean="0"/>
              <a:t>&gt;show collections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err="1" smtClean="0"/>
              <a:t>mycol</a:t>
            </a:r>
            <a:r>
              <a:rPr lang="en-US" altLang="zh-TW" sz="1200" dirty="0" smtClean="0"/>
              <a:t>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err="1" smtClean="0"/>
              <a:t>mycollection</a:t>
            </a:r>
            <a:r>
              <a:rPr lang="en-US" altLang="zh-TW" sz="1200" dirty="0" smtClean="0"/>
              <a:t>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err="1" smtClean="0"/>
              <a:t>system.indexes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tutorialspoint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smtClean="0"/>
              <a:t> &gt;</a:t>
            </a:r>
            <a:endParaRPr kumimoji="0" lang="en-US" altLang="zh-TW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9 Drop Collection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8092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Now drop the collection with the name </a:t>
            </a:r>
            <a:r>
              <a:rPr lang="en-US" altLang="zh-TW" b="1" dirty="0" err="1" smtClean="0"/>
              <a:t>mycollection</a:t>
            </a:r>
            <a:r>
              <a:rPr lang="en-US" altLang="zh-TW" dirty="0" smtClean="0"/>
              <a:t>.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smtClean="0">
                <a:latin typeface="+mj-lt"/>
                <a:ea typeface="+mj-ea"/>
                <a:cs typeface="+mj-cs"/>
              </a:rPr>
              <a:t>https://www.tutorialspoint.com/mongodb/mongodb_drop_collection.htm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755576" y="1772816"/>
            <a:ext cx="7560840" cy="64807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smtClean="0"/>
              <a:t>&gt;</a:t>
            </a:r>
            <a:r>
              <a:rPr lang="en-US" altLang="zh-TW" sz="1200" dirty="0" err="1" smtClean="0"/>
              <a:t>db.mycollection.drop</a:t>
            </a:r>
            <a:r>
              <a:rPr lang="en-US" altLang="zh-TW" sz="1200" dirty="0" smtClean="0"/>
              <a:t>()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smtClean="0"/>
              <a:t>true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smtClean="0"/>
              <a:t>&gt;</a:t>
            </a:r>
            <a:endParaRPr kumimoji="0" lang="en-US" altLang="zh-TW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9" name="副標題 2"/>
          <p:cNvSpPr txBox="1">
            <a:spLocks/>
          </p:cNvSpPr>
          <p:nvPr/>
        </p:nvSpPr>
        <p:spPr>
          <a:xfrm>
            <a:off x="395536" y="2564904"/>
            <a:ext cx="8280920" cy="93610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dirty="0" smtClean="0"/>
              <a:t>drop() method will return true, if the selected collection is dropped successfully, otherwise it will return false.</a:t>
            </a:r>
          </a:p>
          <a:p>
            <a:pPr marL="342900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dirty="0" smtClean="0"/>
              <a:t>Again check the list of collections into database.</a:t>
            </a:r>
          </a:p>
        </p:txBody>
      </p:sp>
      <p:sp>
        <p:nvSpPr>
          <p:cNvPr id="11" name="副標題 2"/>
          <p:cNvSpPr txBox="1">
            <a:spLocks/>
          </p:cNvSpPr>
          <p:nvPr/>
        </p:nvSpPr>
        <p:spPr>
          <a:xfrm>
            <a:off x="755576" y="3573016"/>
            <a:ext cx="7560840" cy="108012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smtClean="0"/>
              <a:t>&gt;show collections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err="1" smtClean="0"/>
              <a:t>mycol</a:t>
            </a:r>
            <a:r>
              <a:rPr lang="en-US" altLang="zh-TW" sz="1200" dirty="0" smtClean="0"/>
              <a:t>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err="1" smtClean="0"/>
              <a:t>system.indexes</a:t>
            </a:r>
            <a:r>
              <a:rPr lang="en-US" altLang="zh-TW" sz="1200" dirty="0" smtClean="0"/>
              <a:t>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err="1" smtClean="0"/>
              <a:t>tutorialspoint</a:t>
            </a:r>
            <a:r>
              <a:rPr lang="en-US" altLang="zh-TW" sz="1200" dirty="0" smtClean="0"/>
              <a:t>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smtClean="0"/>
              <a:t>&gt;</a:t>
            </a:r>
            <a:endParaRPr kumimoji="0" lang="en-US" altLang="zh-TW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127</Words>
  <Application>Microsoft Office PowerPoint</Application>
  <PresentationFormat>如螢幕大小 (4:3)</PresentationFormat>
  <Paragraphs>41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9 Drop Collection</vt:lpstr>
      <vt:lpstr>9 Drop Collection</vt:lpstr>
      <vt:lpstr>9 Drop Collection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200</cp:revision>
  <dcterms:created xsi:type="dcterms:W3CDTF">2018-09-28T16:40:41Z</dcterms:created>
  <dcterms:modified xsi:type="dcterms:W3CDTF">2018-10-01T03:39:02Z</dcterms:modified>
</cp:coreProperties>
</file>