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91502" autoAdjust="0"/>
  </p:normalViewPr>
  <p:slideViewPr>
    <p:cSldViewPr>
      <p:cViewPr>
        <p:scale>
          <a:sx n="80" d="100"/>
          <a:sy n="80" d="100"/>
        </p:scale>
        <p:origin x="-468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9 Drop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Collection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Drop </a:t>
            </a:r>
            <a:r>
              <a:rPr lang="en-US" altLang="zh-TW" b="1" dirty="0" smtClean="0">
                <a:solidFill>
                  <a:srgbClr val="FFFF00"/>
                </a:solidFill>
              </a:rPr>
              <a:t>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this chapter, we will see how to drop a collection using </a:t>
            </a:r>
            <a:r>
              <a:rPr lang="en-US" altLang="zh-TW" dirty="0" smtClean="0"/>
              <a:t>MongoDB.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The </a:t>
            </a:r>
            <a:r>
              <a:rPr lang="en-US" altLang="zh-TW" b="1" dirty="0" smtClean="0"/>
              <a:t>drop() </a:t>
            </a:r>
            <a:r>
              <a:rPr lang="en-US" altLang="zh-TW" b="1" dirty="0" smtClean="0"/>
              <a:t>Method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err="1" smtClean="0">
                <a:solidFill>
                  <a:schemeClr val="tx1"/>
                </a:solidFill>
              </a:rPr>
              <a:t>MongoDB's</a:t>
            </a:r>
            <a:r>
              <a:rPr lang="en-US" altLang="zh-TW" dirty="0" smtClean="0">
                <a:solidFill>
                  <a:schemeClr val="tx1"/>
                </a:solidFill>
              </a:rPr>
              <a:t> </a:t>
            </a:r>
            <a:r>
              <a:rPr lang="en-US" altLang="zh-TW" b="1" dirty="0" err="1" smtClean="0">
                <a:solidFill>
                  <a:schemeClr val="tx1"/>
                </a:solidFill>
              </a:rPr>
              <a:t>db.collection.drop</a:t>
            </a:r>
            <a:r>
              <a:rPr lang="en-US" altLang="zh-TW" b="1" dirty="0" smtClean="0">
                <a:solidFill>
                  <a:schemeClr val="tx1"/>
                </a:solidFill>
              </a:rPr>
              <a:t>()</a:t>
            </a:r>
            <a:r>
              <a:rPr lang="en-US" altLang="zh-TW" dirty="0" smtClean="0">
                <a:solidFill>
                  <a:schemeClr val="tx1"/>
                </a:solidFill>
              </a:rPr>
              <a:t> is used to drop a collection from the </a:t>
            </a:r>
            <a:r>
              <a:rPr lang="en-US" altLang="zh-TW" dirty="0" smtClean="0">
                <a:solidFill>
                  <a:schemeClr val="tx1"/>
                </a:solidFill>
              </a:rPr>
              <a:t>database.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Syntax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Basic </a:t>
            </a:r>
            <a:r>
              <a:rPr lang="en-US" altLang="zh-TW" dirty="0" smtClean="0">
                <a:solidFill>
                  <a:schemeClr val="tx1"/>
                </a:solidFill>
              </a:rPr>
              <a:t>syntax of </a:t>
            </a:r>
            <a:r>
              <a:rPr lang="en-US" altLang="zh-TW" b="1" dirty="0" smtClean="0">
                <a:solidFill>
                  <a:schemeClr val="tx1"/>
                </a:solidFill>
              </a:rPr>
              <a:t>drop()</a:t>
            </a:r>
            <a:r>
              <a:rPr lang="en-US" altLang="zh-TW" dirty="0" smtClean="0">
                <a:solidFill>
                  <a:schemeClr val="tx1"/>
                </a:solidFill>
              </a:rPr>
              <a:t> command is as </a:t>
            </a:r>
            <a:r>
              <a:rPr lang="en-US" altLang="zh-TW" dirty="0" smtClean="0">
                <a:solidFill>
                  <a:schemeClr val="tx1"/>
                </a:solidFill>
              </a:rPr>
              <a:t>follows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3140968"/>
            <a:ext cx="756084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db.COLLECTION_NAME.drop</a:t>
            </a:r>
            <a:r>
              <a:rPr lang="en-US" altLang="zh-TW" sz="1200" dirty="0" smtClean="0"/>
              <a:t>()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467544" y="3501008"/>
            <a:ext cx="828092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 pitchFamily="2" charset="2"/>
              <a:buChar char="u"/>
              <a:tabLst/>
              <a:defRPr/>
            </a:pPr>
            <a:r>
              <a:rPr lang="en-US" altLang="zh-TW" b="1" dirty="0" smtClean="0"/>
              <a:t>Example</a:t>
            </a:r>
          </a:p>
          <a:p>
            <a:pPr marL="800100" lvl="1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First</a:t>
            </a:r>
            <a:r>
              <a:rPr lang="en-US" altLang="zh-TW" dirty="0" smtClean="0"/>
              <a:t>, check the available collections into your database </a:t>
            </a:r>
            <a:r>
              <a:rPr lang="en-US" altLang="zh-TW" b="1" dirty="0" err="1" smtClean="0"/>
              <a:t>mydb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683568" y="4221088"/>
            <a:ext cx="7560840" cy="15121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&gt;use </a:t>
            </a: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switched </a:t>
            </a:r>
            <a:r>
              <a:rPr lang="en-US" altLang="zh-TW" sz="1200" dirty="0" smtClean="0"/>
              <a:t>to db </a:t>
            </a:r>
            <a:r>
              <a:rPr lang="en-US" altLang="zh-TW" sz="1200" dirty="0" err="1" smtClean="0"/>
              <a:t>mydb</a:t>
            </a:r>
            <a:r>
              <a:rPr lang="en-US" altLang="zh-TW" sz="1200" dirty="0" smtClean="0"/>
              <a:t>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r>
              <a:rPr lang="en-US" altLang="zh-TW" sz="1200" dirty="0" smtClean="0"/>
              <a:t>show collections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mycollection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system.indexes</a:t>
            </a:r>
            <a:r>
              <a:rPr lang="en-US" altLang="zh-TW" sz="1200" dirty="0" smtClean="0"/>
              <a:t> </a:t>
            </a:r>
            <a:r>
              <a:rPr lang="en-US" altLang="zh-TW" sz="1200" dirty="0" err="1" smtClean="0"/>
              <a:t>tutorialspoint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 </a:t>
            </a: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9 Drop </a:t>
            </a:r>
            <a:r>
              <a:rPr lang="en-US" altLang="zh-TW" b="1" dirty="0" smtClean="0">
                <a:solidFill>
                  <a:srgbClr val="FFFF00"/>
                </a:solidFill>
              </a:rPr>
              <a:t>Collection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Now </a:t>
            </a:r>
            <a:r>
              <a:rPr lang="en-US" altLang="zh-TW" dirty="0" smtClean="0"/>
              <a:t>drop the collection with the name </a:t>
            </a:r>
            <a:r>
              <a:rPr lang="en-US" altLang="zh-TW" b="1" dirty="0" err="1" smtClean="0"/>
              <a:t>mycollection</a:t>
            </a:r>
            <a:r>
              <a:rPr lang="en-US" altLang="zh-TW" dirty="0" smtClean="0"/>
              <a:t>.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https://www.tutorialspoint.com/mongodb/mongodb_create_collection.htm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55576" y="1772816"/>
            <a:ext cx="7560840" cy="6480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r>
              <a:rPr lang="en-US" altLang="zh-TW" sz="1200" dirty="0" err="1" smtClean="0"/>
              <a:t>db.mycollection.drop</a:t>
            </a:r>
            <a:r>
              <a:rPr lang="en-US" altLang="zh-TW" sz="1200" dirty="0" smtClean="0"/>
              <a:t>()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true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95536" y="2564904"/>
            <a:ext cx="8280920" cy="9361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drop</a:t>
            </a:r>
            <a:r>
              <a:rPr lang="en-US" altLang="zh-TW" dirty="0" smtClean="0"/>
              <a:t>() method will return true, if the selected collection is dropped successfully, otherwise it will return false</a:t>
            </a:r>
            <a:r>
              <a:rPr lang="en-US" altLang="zh-TW" dirty="0" smtClean="0"/>
              <a:t>.</a:t>
            </a:r>
          </a:p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TW" dirty="0" smtClean="0"/>
              <a:t>Again check the list of collections into database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755576" y="3573016"/>
            <a:ext cx="7560840" cy="10801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&gt;show collections </a:t>
            </a:r>
            <a:endParaRPr lang="en-US" altLang="zh-TW" sz="12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mycol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system.indexes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err="1" smtClean="0"/>
              <a:t>tutorialspoint</a:t>
            </a:r>
            <a:r>
              <a:rPr lang="en-US" altLang="zh-TW" sz="1200" dirty="0" smtClean="0"/>
              <a:t>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200" dirty="0" smtClean="0"/>
              <a:t>&gt;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127</Words>
  <Application>Microsoft Office PowerPoint</Application>
  <PresentationFormat>如螢幕大小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9 Drop Collection</vt:lpstr>
      <vt:lpstr>9 Drop Collection</vt:lpstr>
      <vt:lpstr>9 Drop Collection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199</cp:revision>
  <dcterms:created xsi:type="dcterms:W3CDTF">2018-09-28T16:40:41Z</dcterms:created>
  <dcterms:modified xsi:type="dcterms:W3CDTF">2018-10-01T02:56:58Z</dcterms:modified>
</cp:coreProperties>
</file>