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updat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13 Update Document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Update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 smtClean="0"/>
              <a:t>MongoDB's</a:t>
            </a:r>
            <a:r>
              <a:rPr lang="en-US" altLang="zh-TW" dirty="0" smtClean="0"/>
              <a:t> update() and save() methods are used to update document into a </a:t>
            </a:r>
            <a:r>
              <a:rPr lang="en-US" altLang="zh-TW" dirty="0" smtClean="0"/>
              <a:t>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update() method updates the values in the existing </a:t>
            </a:r>
            <a:r>
              <a:rPr lang="en-US" altLang="zh-TW" dirty="0" smtClean="0"/>
              <a:t>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 The </a:t>
            </a:r>
            <a:r>
              <a:rPr lang="en-US" altLang="zh-TW" dirty="0" smtClean="0"/>
              <a:t>save() method replaces the existing document </a:t>
            </a:r>
            <a:r>
              <a:rPr lang="en-US" altLang="zh-TW" b="1" dirty="0" smtClean="0"/>
              <a:t>with the document passed </a:t>
            </a:r>
            <a:r>
              <a:rPr lang="en-US" altLang="zh-TW" dirty="0" smtClean="0"/>
              <a:t>in save() </a:t>
            </a:r>
            <a:r>
              <a:rPr lang="en-US" altLang="zh-TW" dirty="0" smtClean="0"/>
              <a:t>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MongoDB </a:t>
            </a:r>
            <a:r>
              <a:rPr lang="en-US" altLang="zh-TW" dirty="0" smtClean="0"/>
              <a:t>Update() </a:t>
            </a:r>
            <a:r>
              <a:rPr lang="en-US" altLang="zh-TW" dirty="0" smtClean="0"/>
              <a:t>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 smtClean="0">
                <a:solidFill>
                  <a:schemeClr val="tx1"/>
                </a:solidFill>
              </a:rPr>
              <a:t>update() method updates the values in the existing </a:t>
            </a:r>
            <a:r>
              <a:rPr lang="en-US" altLang="zh-TW" dirty="0" smtClean="0">
                <a:solidFill>
                  <a:schemeClr val="tx1"/>
                </a:solidFill>
              </a:rPr>
              <a:t>document.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 smtClean="0">
                <a:solidFill>
                  <a:schemeClr val="tx1"/>
                </a:solidFill>
              </a:rPr>
              <a:t>basic syntax of update() method is as follows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https://www.tutorialspoint.com/mongodb/mongodb_update_document.htm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87624" y="4293096"/>
            <a:ext cx="504056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db.COLLECTION_NAME.update</a:t>
            </a:r>
            <a:r>
              <a:rPr lang="en-US" altLang="zh-TW" sz="1200" dirty="0" smtClean="0"/>
              <a:t> (</a:t>
            </a:r>
            <a:r>
              <a:rPr lang="en-US" altLang="zh-TW" sz="1200" dirty="0" smtClean="0"/>
              <a:t>SELECTION_CRITERIA, UPDATED_DATA)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Update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Consider </a:t>
            </a:r>
            <a:r>
              <a:rPr lang="en-US" altLang="zh-TW" dirty="0" smtClean="0">
                <a:solidFill>
                  <a:schemeClr val="tx1"/>
                </a:solidFill>
              </a:rPr>
              <a:t>the </a:t>
            </a:r>
            <a:r>
              <a:rPr lang="en-US" altLang="zh-TW" dirty="0" err="1" smtClean="0">
                <a:solidFill>
                  <a:schemeClr val="tx1"/>
                </a:solidFill>
              </a:rPr>
              <a:t>mycol</a:t>
            </a:r>
            <a:r>
              <a:rPr lang="en-US" altLang="zh-TW" dirty="0" smtClean="0">
                <a:solidFill>
                  <a:schemeClr val="tx1"/>
                </a:solidFill>
              </a:rPr>
              <a:t> collection has the following data.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https://www.tutorialspoint.com/mongodb/mongodb_update_document.htm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99592" y="2060848"/>
            <a:ext cx="5040560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ObjectId(5983548781331adf45ec5), "title":"MongoDB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ObjectId(5983548781331adf45ec6), "title":"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ObjectId(5983548781331adf45ec7), "title":"Tutorials Point Overview"}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67544" y="2924944"/>
            <a:ext cx="8280920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example will set the new title 'New MongoDB Tutorial' of the documents whose title is 'MongoDB Overview</a:t>
            </a:r>
            <a:r>
              <a:rPr lang="en-US" altLang="zh-TW" dirty="0" smtClean="0"/>
              <a:t>'.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99592" y="3573016"/>
            <a:ext cx="5976664" cy="1800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db.mycol.update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(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{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'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title':'MongoDB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Overview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'}</a:t>
            </a:r>
            <a:r>
              <a:rPr lang="en-US" altLang="zh-TW" sz="1200" dirty="0" smtClean="0"/>
              <a:t>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{$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set:{'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title':'New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MongoDB Tutorial'}</a:t>
            </a:r>
            <a:r>
              <a:rPr lang="en-US" altLang="zh-TW" sz="1200" dirty="0" smtClean="0"/>
              <a:t>})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ObjectId(5983548781331adf45ec5),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"title":"New MongoDB Tutorial"}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ObjectId(5983548781331adf45ec6), "title":"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ObjectId(5983548781331adf45ec7), "title":"Tutorials Point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Update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By </a:t>
            </a:r>
            <a:r>
              <a:rPr lang="en-US" altLang="zh-TW" dirty="0" smtClean="0">
                <a:solidFill>
                  <a:schemeClr val="tx1"/>
                </a:solidFill>
              </a:rPr>
              <a:t>default, MongoDB will update only a single document.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To update multiple documents, you need to set a parameter 'multi' to true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https://docs.mongodb.com/manual/reference/method/db.collection.update/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827584" y="2132856"/>
            <a:ext cx="5688632" cy="11521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db.mycol.update</a:t>
            </a:r>
            <a:r>
              <a:rPr lang="en-US" altLang="zh-TW" sz="1200" dirty="0" smtClean="0"/>
              <a:t>(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{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'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title':'MongoDB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Overview'},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{$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set:{'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title':'New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MongoDB Tutorial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'}},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{</a:t>
            </a:r>
            <a:r>
              <a:rPr lang="en-US" altLang="zh-TW" sz="1200" b="1" dirty="0" err="1" smtClean="0">
                <a:solidFill>
                  <a:srgbClr val="C00000"/>
                </a:solidFill>
              </a:rPr>
              <a:t>multi:true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}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467544" y="3356992"/>
            <a:ext cx="8280920" cy="2160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="1" dirty="0" smtClean="0"/>
              <a:t>Multi Parameter</a:t>
            </a:r>
            <a:r>
              <a:rPr lang="en-US" altLang="zh-TW" b="1" dirty="0" smtClean="0">
                <a:hlinkClick r:id="rId2" tooltip="Permalink to this headline"/>
              </a:rPr>
              <a:t>¶</a:t>
            </a:r>
            <a:endParaRPr lang="en-US" altLang="zh-TW" b="1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</a:t>
            </a:r>
            <a:r>
              <a:rPr lang="en-US" altLang="zh-TW" dirty="0" smtClean="0"/>
              <a:t> multi is set to true, the </a:t>
            </a:r>
            <a:r>
              <a:rPr lang="en-US" altLang="zh-TW" dirty="0" smtClean="0">
                <a:hlinkClick r:id="rId2" tooltip="db.collection.update()"/>
              </a:rPr>
              <a:t>update()</a:t>
            </a:r>
            <a:r>
              <a:rPr lang="en-US" altLang="zh-TW" dirty="0" smtClean="0"/>
              <a:t> method updates all documents that meet the &lt;query&gt; criteria. </a:t>
            </a:r>
            <a:endParaRPr lang="en-US" altLang="zh-TW" dirty="0" smtClean="0"/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multi</a:t>
            </a:r>
            <a:r>
              <a:rPr lang="en-US" altLang="zh-TW" dirty="0" smtClean="0"/>
              <a:t> update operation may interleave with other operations, both read and/or write </a:t>
            </a:r>
            <a:r>
              <a:rPr lang="en-US" altLang="zh-TW" dirty="0" smtClean="0"/>
              <a:t>operations.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If </a:t>
            </a:r>
            <a:r>
              <a:rPr lang="en-US" altLang="zh-TW" dirty="0" smtClean="0"/>
              <a:t>the </a:t>
            </a:r>
            <a:r>
              <a:rPr lang="en-US" altLang="zh-TW" dirty="0" smtClean="0">
                <a:hlinkClick r:id="rId2"/>
              </a:rPr>
              <a:t>&lt;update&gt;</a:t>
            </a:r>
            <a:r>
              <a:rPr lang="en-US" altLang="zh-TW" dirty="0" smtClean="0"/>
              <a:t> document contains </a:t>
            </a:r>
            <a:r>
              <a:rPr lang="en-US" altLang="zh-TW" i="1" dirty="0" smtClean="0"/>
              <a:t>only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field:value</a:t>
            </a:r>
            <a:r>
              <a:rPr lang="en-US" altLang="zh-TW" dirty="0" smtClean="0"/>
              <a:t> expressions, then </a:t>
            </a:r>
            <a:r>
              <a:rPr lang="en-US" altLang="zh-TW" dirty="0" smtClean="0">
                <a:hlinkClick r:id="rId2" tooltip="db.collection.update()"/>
              </a:rPr>
              <a:t>update()</a:t>
            </a:r>
            <a:r>
              <a:rPr lang="en-US" altLang="zh-TW" dirty="0" smtClean="0"/>
              <a:t> </a:t>
            </a:r>
            <a:r>
              <a:rPr lang="en-US" altLang="zh-TW" i="1" dirty="0" smtClean="0"/>
              <a:t>cannot</a:t>
            </a:r>
            <a:r>
              <a:rPr lang="en-US" altLang="zh-TW" dirty="0" smtClean="0"/>
              <a:t> update multiple documents.</a:t>
            </a: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Update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MongoDB </a:t>
            </a:r>
            <a:r>
              <a:rPr lang="en-US" altLang="zh-TW" b="1" dirty="0" smtClean="0"/>
              <a:t>Save() </a:t>
            </a:r>
            <a:r>
              <a:rPr lang="en-US" altLang="zh-TW" b="1" dirty="0" smtClean="0"/>
              <a:t>Method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</a:t>
            </a:r>
            <a:r>
              <a:rPr lang="en-US" altLang="zh-TW" dirty="0" smtClean="0"/>
              <a:t> </a:t>
            </a:r>
            <a:r>
              <a:rPr lang="en-US" altLang="zh-TW" b="1" dirty="0" smtClean="0"/>
              <a:t>save()</a:t>
            </a:r>
            <a:r>
              <a:rPr lang="en-US" altLang="zh-TW" dirty="0" smtClean="0"/>
              <a:t> method replaces the existing document with the new document passed in the save() </a:t>
            </a:r>
            <a:r>
              <a:rPr lang="en-US" altLang="zh-TW" dirty="0" smtClean="0"/>
              <a:t>method.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</a:t>
            </a:r>
            <a:r>
              <a:rPr lang="en-US" altLang="zh-TW" dirty="0" smtClean="0"/>
              <a:t>basic syntax of MongoDB </a:t>
            </a:r>
            <a:r>
              <a:rPr lang="en-US" altLang="zh-TW" b="1" dirty="0" smtClean="0"/>
              <a:t>save()</a:t>
            </a:r>
            <a:r>
              <a:rPr lang="en-US" altLang="zh-TW" dirty="0" smtClean="0"/>
              <a:t> method is shown below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https://www.tutorialspoint.com/mongodb/mongodb_update_document.htm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971600" y="3212976"/>
            <a:ext cx="5688632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db.COLLECTION_NAME.save</a:t>
            </a:r>
            <a:r>
              <a:rPr lang="en-US" altLang="zh-TW" sz="1200" dirty="0" smtClean="0"/>
              <a:t>({_</a:t>
            </a:r>
            <a:r>
              <a:rPr lang="en-US" altLang="zh-TW" sz="1200" dirty="0" err="1" smtClean="0"/>
              <a:t>id:ObjectId</a:t>
            </a:r>
            <a:r>
              <a:rPr lang="en-US" altLang="zh-TW" sz="1200" dirty="0" smtClean="0"/>
              <a:t>(),NEW_DATA})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標題 2"/>
          <p:cNvSpPr txBox="1">
            <a:spLocks/>
          </p:cNvSpPr>
          <p:nvPr/>
        </p:nvSpPr>
        <p:spPr>
          <a:xfrm>
            <a:off x="467544" y="3068960"/>
            <a:ext cx="2952328" cy="17281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ObjectId(5983548781331adf45ec5),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"title":"New MongoDB Tutorial"}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ObjectId(5983548781331adf45ec6), "title":"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</a:t>
            </a:r>
            <a:r>
              <a:rPr lang="en-US" altLang="zh-TW" sz="1200" dirty="0" smtClean="0"/>
              <a:t>"_id" : ObjectId(5983548781331adf45ec7), "title":"Tutorials Point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Update </a:t>
            </a:r>
            <a:r>
              <a:rPr lang="en-US" altLang="zh-TW" b="1" dirty="0" smtClean="0">
                <a:solidFill>
                  <a:srgbClr val="FFFF00"/>
                </a:solidFill>
              </a:rPr>
              <a:t>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Following example </a:t>
            </a:r>
            <a:r>
              <a:rPr lang="en-US" altLang="zh-TW" dirty="0" smtClean="0"/>
              <a:t>will </a:t>
            </a:r>
            <a:r>
              <a:rPr lang="en-US" altLang="zh-TW" dirty="0" smtClean="0"/>
              <a:t>find </a:t>
            </a:r>
            <a:r>
              <a:rPr lang="en-US" altLang="zh-TW" dirty="0" smtClean="0"/>
              <a:t>the document </a:t>
            </a:r>
            <a:r>
              <a:rPr lang="en-US" altLang="zh-TW" dirty="0" smtClean="0"/>
              <a:t>_id 5983548781331adf45ec7.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Keep the document </a:t>
            </a:r>
            <a:r>
              <a:rPr lang="en-US" altLang="zh-TW" dirty="0" smtClean="0"/>
              <a:t>_id </a:t>
            </a:r>
            <a:r>
              <a:rPr lang="en-US" altLang="zh-TW" dirty="0" smtClean="0"/>
              <a:t>5983548781331adf45ec7.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Generate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new _id '5983548781331adf45ec5‘ for </a:t>
            </a:r>
            <a:r>
              <a:rPr lang="en-US" altLang="zh-TW" dirty="0" smtClean="0"/>
              <a:t> "title":"Tutorials Point New Topic", </a:t>
            </a:r>
            <a:r>
              <a:rPr lang="en-US" altLang="zh-TW" dirty="0" smtClean="0"/>
              <a:t> "</a:t>
            </a:r>
            <a:r>
              <a:rPr lang="en-US" altLang="zh-TW" dirty="0" smtClean="0"/>
              <a:t>by":"Tutorials Point" </a:t>
            </a:r>
            <a:r>
              <a:rPr lang="en-US" altLang="zh-TW" dirty="0" smtClean="0"/>
              <a:t> 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https://www.tutorialspoint.com/mongodb/mongodb_update_document.htm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563888" y="3068960"/>
            <a:ext cx="5112568" cy="33123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db.mycol.save</a:t>
            </a:r>
            <a:r>
              <a:rPr lang="en-US" altLang="zh-TW" sz="1200" dirty="0" smtClean="0"/>
              <a:t>(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  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{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"_id" : ObjectId(5983548781331adf45ec7),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  "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title":"Tutorials Point New Topic",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   "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by":"Tutorials Point"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 }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)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db.mycol.find</a:t>
            </a:r>
            <a:r>
              <a:rPr lang="en-US" altLang="zh-TW" sz="1200" dirty="0" smtClean="0"/>
              <a:t>()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 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"_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id" : ObjectId(5983548781331adf45ec5),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 "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title":"Tutorials Point New Topic",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 "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by":"Tutorials Point"}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{  "_</a:t>
            </a:r>
            <a:r>
              <a:rPr lang="en-US" altLang="zh-TW" sz="1200" dirty="0" smtClean="0"/>
              <a:t>id" : ObjectId(5983548781331adf45ec6),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  "</a:t>
            </a:r>
            <a:r>
              <a:rPr lang="en-US" altLang="zh-TW" sz="1200" dirty="0" smtClean="0"/>
              <a:t>title":"</a:t>
            </a:r>
            <a:r>
              <a:rPr lang="en-US" altLang="zh-TW" sz="1200" dirty="0" err="1" smtClean="0"/>
              <a:t>NoSQL</a:t>
            </a:r>
            <a:r>
              <a:rPr lang="en-US" altLang="zh-TW" sz="1200" dirty="0" smtClean="0"/>
              <a:t> Overview"}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{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"_id" : ObjectId(5983548781331adf45ec7),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   "</a:t>
            </a:r>
            <a:r>
              <a:rPr lang="en-US" altLang="zh-TW" sz="1200" b="1" dirty="0" smtClean="0">
                <a:solidFill>
                  <a:srgbClr val="C00000"/>
                </a:solidFill>
              </a:rPr>
              <a:t>title":"Tutorials Point Overview"} </a:t>
            </a:r>
            <a:endParaRPr lang="en-US" altLang="zh-TW" sz="1200" b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3284984"/>
            <a:ext cx="295232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1560" y="4077072"/>
            <a:ext cx="2736304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2"/>
            <a:endCxn id="25" idx="0"/>
          </p:cNvCxnSpPr>
          <p:nvPr/>
        </p:nvCxnSpPr>
        <p:spPr>
          <a:xfrm>
            <a:off x="5256076" y="3933056"/>
            <a:ext cx="0" cy="72008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07904" y="5733256"/>
            <a:ext cx="29523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79912" y="4653136"/>
            <a:ext cx="295232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139952" y="3284984"/>
            <a:ext cx="252028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8" idx="2"/>
            <a:endCxn id="9" idx="0"/>
          </p:cNvCxnSpPr>
          <p:nvPr/>
        </p:nvCxnSpPr>
        <p:spPr>
          <a:xfrm flipH="1">
            <a:off x="1979712" y="3573016"/>
            <a:ext cx="3420380" cy="504056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9" idx="2"/>
            <a:endCxn id="19" idx="0"/>
          </p:cNvCxnSpPr>
          <p:nvPr/>
        </p:nvCxnSpPr>
        <p:spPr>
          <a:xfrm>
            <a:off x="1979712" y="4509120"/>
            <a:ext cx="3204356" cy="1224136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437</Words>
  <Application>Microsoft Office PowerPoint</Application>
  <PresentationFormat>如螢幕大小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13 Update Document</vt:lpstr>
      <vt:lpstr>13 Update Document</vt:lpstr>
      <vt:lpstr>13 Update Document</vt:lpstr>
      <vt:lpstr>13 Update Document</vt:lpstr>
      <vt:lpstr>13 Update Document</vt:lpstr>
      <vt:lpstr>13 Update Document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297</cp:revision>
  <dcterms:created xsi:type="dcterms:W3CDTF">2018-09-28T16:40:41Z</dcterms:created>
  <dcterms:modified xsi:type="dcterms:W3CDTF">2018-10-02T04:49:16Z</dcterms:modified>
</cp:coreProperties>
</file>