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7" r:id="rId6"/>
    <p:sldId id="268" r:id="rId7"/>
    <p:sldId id="266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>
        <p:scale>
          <a:sx n="77" d="100"/>
          <a:sy n="77" d="100"/>
        </p:scale>
        <p:origin x="-19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 OAuth 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Auth 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The user login with our website and they want to sign in with social provider like  Google+ or Facebook. 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They click on red sign and we then redirect them to the Google service with the consent screen. The screen said “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They will access your profile information with Google. Do you allow them to access this information so that they can use it on their website and sign you in.”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84984"/>
            <a:ext cx="5695950" cy="2914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827584" y="1988840"/>
            <a:ext cx="763284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88496" y="3941440"/>
            <a:ext cx="1872208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9" idx="2"/>
            <a:endCxn id="10" idx="0"/>
          </p:cNvCxnSpPr>
          <p:nvPr/>
        </p:nvCxnSpPr>
        <p:spPr>
          <a:xfrm>
            <a:off x="4644008" y="3068960"/>
            <a:ext cx="1880592" cy="87248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Auth 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If they click allow, we will redirect them back to our website where we now have access to their Google Profile information.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So we can take the information now and store in our own database and make our own record for our user.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he reason we want to do that is we can expand the data we have on that user.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For example, on our website, each user might have a point associated with that user. So we can add them to our database.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645024"/>
            <a:ext cx="5695950" cy="2914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Auth 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It is nothing to do with Google, just our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We grab the information and store in own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So user can log in and use our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This is a simplified version of what is going on.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0968"/>
            <a:ext cx="5695950" cy="2914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Auth 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User click the “g+ Sign in with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oogle” button. Redirect the route “/auth/provider” for our application, such as,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“/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auth/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” or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“/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auth/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facebook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Server Express App (Node): “/auth/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google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handeler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” is used to handle our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OAuth provider (Google): 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“Grant permission” for the profile.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Redirect to “/auth/provider/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cb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” for callback route.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212976"/>
            <a:ext cx="5162550" cy="3162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Auth 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Server Express App (Node): Receive user details from provider (Google).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Server Express App (Node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): Create own version of database (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mongoDB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Server Express App (Node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): Create Unique Cookie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Browser: Store Cookie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Server Express App (Node):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Decode Cookie and retrieve User Information</a:t>
            </a: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068960"/>
            <a:ext cx="5162550" cy="3162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Auth 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The highlighted are these different with passport.js we will use here.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060848"/>
            <a:ext cx="5114925" cy="31337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409</Words>
  <Application>Microsoft Office PowerPoint</Application>
  <PresentationFormat>如螢幕大小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2 OAuth Flow</vt:lpstr>
      <vt:lpstr>2 Auth Flow</vt:lpstr>
      <vt:lpstr>2 Auth Flow</vt:lpstr>
      <vt:lpstr>2 Auth Flow</vt:lpstr>
      <vt:lpstr>2 Auth Flow</vt:lpstr>
      <vt:lpstr>2 Auth Flow</vt:lpstr>
      <vt:lpstr>2 Auth Flow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1015</cp:revision>
  <dcterms:created xsi:type="dcterms:W3CDTF">2018-09-28T16:40:41Z</dcterms:created>
  <dcterms:modified xsi:type="dcterms:W3CDTF">2018-11-24T05:37:36Z</dcterms:modified>
</cp:coreProperties>
</file>